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92" r:id="rId3"/>
    <p:sldId id="284" r:id="rId4"/>
    <p:sldId id="285" r:id="rId5"/>
    <p:sldId id="286" r:id="rId6"/>
    <p:sldId id="257" r:id="rId7"/>
    <p:sldId id="258" r:id="rId8"/>
    <p:sldId id="259" r:id="rId9"/>
    <p:sldId id="260" r:id="rId10"/>
    <p:sldId id="264" r:id="rId11"/>
    <p:sldId id="261" r:id="rId12"/>
    <p:sldId id="262" r:id="rId13"/>
    <p:sldId id="263" r:id="rId14"/>
    <p:sldId id="265" r:id="rId15"/>
    <p:sldId id="287" r:id="rId16"/>
    <p:sldId id="267" r:id="rId17"/>
    <p:sldId id="268" r:id="rId18"/>
    <p:sldId id="269" r:id="rId19"/>
    <p:sldId id="270" r:id="rId20"/>
    <p:sldId id="271" r:id="rId21"/>
    <p:sldId id="272" r:id="rId22"/>
    <p:sldId id="289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ail" panose="020B0604020202020204" charset="0"/>
      <p:regular r:id="rId46"/>
    </p:embeddedFont>
    <p:embeddedFont>
      <p:font typeface="Righteous" panose="020B0604020202020204" charset="0"/>
      <p:regular r:id="rId47"/>
    </p:embeddedFont>
    <p:embeddedFont>
      <p:font typeface="Arimo" panose="020B0604020202020204" charset="0"/>
      <p:bold r:id="rId48"/>
      <p:boldItalic r:id="rId49"/>
    </p:embeddedFont>
    <p:embeddedFont>
      <p:font typeface="Balsamiq Sans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B883"/>
    <a:srgbClr val="21F1B1"/>
    <a:srgbClr val="666633"/>
    <a:srgbClr val="333300"/>
    <a:srgbClr val="3399FF"/>
    <a:srgbClr val="EF034C"/>
    <a:srgbClr val="FF3300"/>
    <a:srgbClr val="292163"/>
    <a:srgbClr val="B41C97"/>
    <a:srgbClr val="109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9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9F778F-ABE8-4E1C-8CD8-6CF4FECE68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A5A0B93F-C148-4CBD-A707-E30BA2473FD8}">
      <dgm:prSet phldrT="[Texto]" custT="1"/>
      <dgm:spPr/>
      <dgm:t>
        <a:bodyPr/>
        <a:lstStyle/>
        <a:p>
          <a:r>
            <a:rPr lang="es-ES" sz="7200" b="1" dirty="0" smtClean="0">
              <a:latin typeface="Balsamiq Sans" panose="020B0604020202020204" charset="0"/>
              <a:ea typeface="Balsamiq Sans" panose="020B0604020202020204" charset="0"/>
            </a:rPr>
            <a:t>ORQUESTA</a:t>
          </a:r>
          <a:endParaRPr lang="es-ES" sz="7200" b="1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5518EB37-8A92-41FA-9F41-24DA7040BD5C}" type="parTrans" cxnId="{CDD0E836-A442-4E04-B7A5-F908C0A103B9}">
      <dgm:prSet/>
      <dgm:spPr/>
      <dgm:t>
        <a:bodyPr/>
        <a:lstStyle/>
        <a:p>
          <a:endParaRPr lang="es-ES"/>
        </a:p>
      </dgm:t>
    </dgm:pt>
    <dgm:pt modelId="{EEBD96CC-09FC-4400-887A-4F0C0D07FF0A}" type="sibTrans" cxnId="{CDD0E836-A442-4E04-B7A5-F908C0A103B9}">
      <dgm:prSet/>
      <dgm:spPr/>
      <dgm:t>
        <a:bodyPr/>
        <a:lstStyle/>
        <a:p>
          <a:endParaRPr lang="es-ES"/>
        </a:p>
      </dgm:t>
    </dgm:pt>
    <dgm:pt modelId="{C626DFDC-3A13-4D42-BD18-50F19F6FF8A4}">
      <dgm:prSet phldrT="[Texto]"/>
      <dgm:spPr/>
      <dgm:t>
        <a:bodyPr/>
        <a:lstStyle/>
        <a:p>
          <a:r>
            <a:rPr lang="es-ES" b="0" dirty="0" smtClean="0">
              <a:latin typeface="Balsamiq Sans" panose="020B0604020202020204" charset="0"/>
              <a:ea typeface="Balsamiq Sans" panose="020B0604020202020204" charset="0"/>
            </a:rPr>
            <a:t>Un conjunto de personas</a:t>
          </a:r>
          <a:endParaRPr lang="es-ES" b="0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65EC9093-2EC8-44F7-BA51-BF1262B0DD2D}" type="parTrans" cxnId="{209926F6-B3BA-48A6-B4F9-8E0B52911609}">
      <dgm:prSet/>
      <dgm:spPr>
        <a:ln w="57150"/>
      </dgm:spPr>
      <dgm:t>
        <a:bodyPr/>
        <a:lstStyle/>
        <a:p>
          <a:endParaRPr lang="es-ES"/>
        </a:p>
      </dgm:t>
    </dgm:pt>
    <dgm:pt modelId="{001E7C49-20AF-4766-A8F8-C00C10E3CF4C}" type="sibTrans" cxnId="{209926F6-B3BA-48A6-B4F9-8E0B52911609}">
      <dgm:prSet/>
      <dgm:spPr/>
      <dgm:t>
        <a:bodyPr/>
        <a:lstStyle/>
        <a:p>
          <a:endParaRPr lang="es-ES"/>
        </a:p>
      </dgm:t>
    </dgm:pt>
    <dgm:pt modelId="{BC8C13D8-E61C-49CF-802F-09608539F347}">
      <dgm:prSet phldrT="[Texto]"/>
      <dgm:spPr/>
      <dgm:t>
        <a:bodyPr/>
        <a:lstStyle/>
        <a:p>
          <a:r>
            <a:rPr lang="es-ES" dirty="0" smtClean="0">
              <a:latin typeface="Balsamiq Sans" panose="020B0604020202020204" charset="0"/>
              <a:ea typeface="Balsamiq Sans" panose="020B0604020202020204" charset="0"/>
            </a:rPr>
            <a:t>Que hacen música juntos</a:t>
          </a:r>
          <a:endParaRPr lang="es-ES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0AB15BAB-A453-4B61-B076-536C196567F4}" type="parTrans" cxnId="{60B74834-9D2F-459B-943B-0D231CB347DE}">
      <dgm:prSet/>
      <dgm:spPr/>
      <dgm:t>
        <a:bodyPr/>
        <a:lstStyle/>
        <a:p>
          <a:endParaRPr lang="es-ES"/>
        </a:p>
      </dgm:t>
    </dgm:pt>
    <dgm:pt modelId="{3F24BC0F-1F74-41CB-A22B-8D669A3527CA}" type="sibTrans" cxnId="{60B74834-9D2F-459B-943B-0D231CB347DE}">
      <dgm:prSet/>
      <dgm:spPr/>
      <dgm:t>
        <a:bodyPr/>
        <a:lstStyle/>
        <a:p>
          <a:endParaRPr lang="es-ES"/>
        </a:p>
      </dgm:t>
    </dgm:pt>
    <dgm:pt modelId="{24786754-D0A6-43CA-AD38-33A6E7021485}">
      <dgm:prSet phldrT="[Texto]"/>
      <dgm:spPr/>
      <dgm:t>
        <a:bodyPr/>
        <a:lstStyle/>
        <a:p>
          <a:r>
            <a:rPr lang="es-ES" dirty="0" smtClean="0">
              <a:latin typeface="Balsamiq Sans" panose="020B0604020202020204" charset="0"/>
              <a:ea typeface="Balsamiq Sans" panose="020B0604020202020204" charset="0"/>
            </a:rPr>
            <a:t>Para embellecer el mundo</a:t>
          </a:r>
          <a:endParaRPr lang="es-ES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45298BBA-E696-4334-8FF5-208A102A2481}" type="parTrans" cxnId="{6002B6B7-3610-4858-9E3C-8047878F8BA1}">
      <dgm:prSet/>
      <dgm:spPr>
        <a:ln w="57150"/>
      </dgm:spPr>
      <dgm:t>
        <a:bodyPr/>
        <a:lstStyle/>
        <a:p>
          <a:endParaRPr lang="es-ES"/>
        </a:p>
      </dgm:t>
    </dgm:pt>
    <dgm:pt modelId="{10456E4F-B802-4F18-BF7A-6230D4B8B2A0}" type="sibTrans" cxnId="{6002B6B7-3610-4858-9E3C-8047878F8BA1}">
      <dgm:prSet/>
      <dgm:spPr/>
      <dgm:t>
        <a:bodyPr/>
        <a:lstStyle/>
        <a:p>
          <a:endParaRPr lang="es-ES"/>
        </a:p>
      </dgm:t>
    </dgm:pt>
    <dgm:pt modelId="{6639C215-4F03-4EAB-97A1-0D2D0C235FB6}" type="pres">
      <dgm:prSet presAssocID="{8E9F778F-ABE8-4E1C-8CD8-6CF4FECE68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D1C62E7-1E66-48DB-9B1F-717111FA522F}" type="pres">
      <dgm:prSet presAssocID="{A5A0B93F-C148-4CBD-A707-E30BA2473FD8}" presName="root1" presStyleCnt="0"/>
      <dgm:spPr/>
    </dgm:pt>
    <dgm:pt modelId="{0D3ADF47-A414-4024-9FEC-2CE72802A4BD}" type="pres">
      <dgm:prSet presAssocID="{A5A0B93F-C148-4CBD-A707-E30BA2473FD8}" presName="LevelOneTextNode" presStyleLbl="node0" presStyleIdx="0" presStyleCnt="1" custLinFactNeighborX="5551" custLinFactNeighborY="-7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08309C-3BE2-46DE-A090-776D01E125D7}" type="pres">
      <dgm:prSet presAssocID="{A5A0B93F-C148-4CBD-A707-E30BA2473FD8}" presName="level2hierChild" presStyleCnt="0"/>
      <dgm:spPr/>
    </dgm:pt>
    <dgm:pt modelId="{320A5759-076F-495E-8AAE-A3D6AB813890}" type="pres">
      <dgm:prSet presAssocID="{65EC9093-2EC8-44F7-BA51-BF1262B0DD2D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6AD23B8A-89A4-46DA-9AB8-31D1A661F6B4}" type="pres">
      <dgm:prSet presAssocID="{65EC9093-2EC8-44F7-BA51-BF1262B0DD2D}" presName="connTx" presStyleLbl="parChTrans1D2" presStyleIdx="0" presStyleCnt="3"/>
      <dgm:spPr/>
      <dgm:t>
        <a:bodyPr/>
        <a:lstStyle/>
        <a:p>
          <a:endParaRPr lang="es-ES"/>
        </a:p>
      </dgm:t>
    </dgm:pt>
    <dgm:pt modelId="{FDDFFB3F-AD79-401A-991B-6988A5FEAD4E}" type="pres">
      <dgm:prSet presAssocID="{C626DFDC-3A13-4D42-BD18-50F19F6FF8A4}" presName="root2" presStyleCnt="0"/>
      <dgm:spPr/>
    </dgm:pt>
    <dgm:pt modelId="{4C44DCF5-6371-425D-A624-F44298322CC5}" type="pres">
      <dgm:prSet presAssocID="{C626DFDC-3A13-4D42-BD18-50F19F6FF8A4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942E62-25AF-4739-9248-67F14A9ADE48}" type="pres">
      <dgm:prSet presAssocID="{C626DFDC-3A13-4D42-BD18-50F19F6FF8A4}" presName="level3hierChild" presStyleCnt="0"/>
      <dgm:spPr/>
    </dgm:pt>
    <dgm:pt modelId="{3B757F98-CC69-4A77-96ED-7164A5A81632}" type="pres">
      <dgm:prSet presAssocID="{0AB15BAB-A453-4B61-B076-536C196567F4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9A925BBB-4A99-48BF-8319-EA2C18C1FBDF}" type="pres">
      <dgm:prSet presAssocID="{0AB15BAB-A453-4B61-B076-536C196567F4}" presName="connTx" presStyleLbl="parChTrans1D2" presStyleIdx="1" presStyleCnt="3"/>
      <dgm:spPr/>
      <dgm:t>
        <a:bodyPr/>
        <a:lstStyle/>
        <a:p>
          <a:endParaRPr lang="es-ES"/>
        </a:p>
      </dgm:t>
    </dgm:pt>
    <dgm:pt modelId="{2DD41175-DDAC-4862-A792-FB299AC76AA8}" type="pres">
      <dgm:prSet presAssocID="{BC8C13D8-E61C-49CF-802F-09608539F347}" presName="root2" presStyleCnt="0"/>
      <dgm:spPr/>
    </dgm:pt>
    <dgm:pt modelId="{6A2F2A25-C056-4690-9940-67580C1BBD18}" type="pres">
      <dgm:prSet presAssocID="{BC8C13D8-E61C-49CF-802F-09608539F34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4EC9E80-75AC-4849-89F9-5D6A39D66ADC}" type="pres">
      <dgm:prSet presAssocID="{BC8C13D8-E61C-49CF-802F-09608539F347}" presName="level3hierChild" presStyleCnt="0"/>
      <dgm:spPr/>
    </dgm:pt>
    <dgm:pt modelId="{2AD69980-C0F6-4B90-B100-CC8A040816F1}" type="pres">
      <dgm:prSet presAssocID="{45298BBA-E696-4334-8FF5-208A102A2481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5508B660-4C69-4425-BC6A-F84F11BC321F}" type="pres">
      <dgm:prSet presAssocID="{45298BBA-E696-4334-8FF5-208A102A2481}" presName="connTx" presStyleLbl="parChTrans1D2" presStyleIdx="2" presStyleCnt="3"/>
      <dgm:spPr/>
      <dgm:t>
        <a:bodyPr/>
        <a:lstStyle/>
        <a:p>
          <a:endParaRPr lang="es-ES"/>
        </a:p>
      </dgm:t>
    </dgm:pt>
    <dgm:pt modelId="{496DFEF8-6637-47B2-8277-D340C20AB39A}" type="pres">
      <dgm:prSet presAssocID="{24786754-D0A6-43CA-AD38-33A6E7021485}" presName="root2" presStyleCnt="0"/>
      <dgm:spPr/>
    </dgm:pt>
    <dgm:pt modelId="{9196D8FB-C56F-4B37-BB88-E15118610DF8}" type="pres">
      <dgm:prSet presAssocID="{24786754-D0A6-43CA-AD38-33A6E702148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4067F3-F96F-47D2-AD00-C35F3751DCE9}" type="pres">
      <dgm:prSet presAssocID="{24786754-D0A6-43CA-AD38-33A6E7021485}" presName="level3hierChild" presStyleCnt="0"/>
      <dgm:spPr/>
    </dgm:pt>
  </dgm:ptLst>
  <dgm:cxnLst>
    <dgm:cxn modelId="{60B74834-9D2F-459B-943B-0D231CB347DE}" srcId="{A5A0B93F-C148-4CBD-A707-E30BA2473FD8}" destId="{BC8C13D8-E61C-49CF-802F-09608539F347}" srcOrd="1" destOrd="0" parTransId="{0AB15BAB-A453-4B61-B076-536C196567F4}" sibTransId="{3F24BC0F-1F74-41CB-A22B-8D669A3527CA}"/>
    <dgm:cxn modelId="{3EE48ED6-0FC9-4EFF-8560-4F733F7988E8}" type="presOf" srcId="{65EC9093-2EC8-44F7-BA51-BF1262B0DD2D}" destId="{6AD23B8A-89A4-46DA-9AB8-31D1A661F6B4}" srcOrd="1" destOrd="0" presId="urn:microsoft.com/office/officeart/2008/layout/HorizontalMultiLevelHierarchy"/>
    <dgm:cxn modelId="{E24C2C2E-DDB9-4A50-82B2-858A90D9BC89}" type="presOf" srcId="{0AB15BAB-A453-4B61-B076-536C196567F4}" destId="{9A925BBB-4A99-48BF-8319-EA2C18C1FBDF}" srcOrd="1" destOrd="0" presId="urn:microsoft.com/office/officeart/2008/layout/HorizontalMultiLevelHierarchy"/>
    <dgm:cxn modelId="{6002B6B7-3610-4858-9E3C-8047878F8BA1}" srcId="{A5A0B93F-C148-4CBD-A707-E30BA2473FD8}" destId="{24786754-D0A6-43CA-AD38-33A6E7021485}" srcOrd="2" destOrd="0" parTransId="{45298BBA-E696-4334-8FF5-208A102A2481}" sibTransId="{10456E4F-B802-4F18-BF7A-6230D4B8B2A0}"/>
    <dgm:cxn modelId="{9E7B198D-380E-491C-B8A2-D1FDAACECCEC}" type="presOf" srcId="{C626DFDC-3A13-4D42-BD18-50F19F6FF8A4}" destId="{4C44DCF5-6371-425D-A624-F44298322CC5}" srcOrd="0" destOrd="0" presId="urn:microsoft.com/office/officeart/2008/layout/HorizontalMultiLevelHierarchy"/>
    <dgm:cxn modelId="{4194C370-9AA8-4D58-B3C6-68805F9FEEA0}" type="presOf" srcId="{24786754-D0A6-43CA-AD38-33A6E7021485}" destId="{9196D8FB-C56F-4B37-BB88-E15118610DF8}" srcOrd="0" destOrd="0" presId="urn:microsoft.com/office/officeart/2008/layout/HorizontalMultiLevelHierarchy"/>
    <dgm:cxn modelId="{209926F6-B3BA-48A6-B4F9-8E0B52911609}" srcId="{A5A0B93F-C148-4CBD-A707-E30BA2473FD8}" destId="{C626DFDC-3A13-4D42-BD18-50F19F6FF8A4}" srcOrd="0" destOrd="0" parTransId="{65EC9093-2EC8-44F7-BA51-BF1262B0DD2D}" sibTransId="{001E7C49-20AF-4766-A8F8-C00C10E3CF4C}"/>
    <dgm:cxn modelId="{336B1D0B-2D0D-4F5C-9111-7C83EF1548CE}" type="presOf" srcId="{BC8C13D8-E61C-49CF-802F-09608539F347}" destId="{6A2F2A25-C056-4690-9940-67580C1BBD18}" srcOrd="0" destOrd="0" presId="urn:microsoft.com/office/officeart/2008/layout/HorizontalMultiLevelHierarchy"/>
    <dgm:cxn modelId="{B6F5A07F-15A2-4A23-913E-9E50B15FE083}" type="presOf" srcId="{45298BBA-E696-4334-8FF5-208A102A2481}" destId="{5508B660-4C69-4425-BC6A-F84F11BC321F}" srcOrd="1" destOrd="0" presId="urn:microsoft.com/office/officeart/2008/layout/HorizontalMultiLevelHierarchy"/>
    <dgm:cxn modelId="{CDD0E836-A442-4E04-B7A5-F908C0A103B9}" srcId="{8E9F778F-ABE8-4E1C-8CD8-6CF4FECE68BC}" destId="{A5A0B93F-C148-4CBD-A707-E30BA2473FD8}" srcOrd="0" destOrd="0" parTransId="{5518EB37-8A92-41FA-9F41-24DA7040BD5C}" sibTransId="{EEBD96CC-09FC-4400-887A-4F0C0D07FF0A}"/>
    <dgm:cxn modelId="{D90567EA-0762-4987-98F6-4AEEFBB771C1}" type="presOf" srcId="{65EC9093-2EC8-44F7-BA51-BF1262B0DD2D}" destId="{320A5759-076F-495E-8AAE-A3D6AB813890}" srcOrd="0" destOrd="0" presId="urn:microsoft.com/office/officeart/2008/layout/HorizontalMultiLevelHierarchy"/>
    <dgm:cxn modelId="{A2F4D910-3E2D-4915-9DAC-539508528159}" type="presOf" srcId="{45298BBA-E696-4334-8FF5-208A102A2481}" destId="{2AD69980-C0F6-4B90-B100-CC8A040816F1}" srcOrd="0" destOrd="0" presId="urn:microsoft.com/office/officeart/2008/layout/HorizontalMultiLevelHierarchy"/>
    <dgm:cxn modelId="{B52BB8DC-6A48-4372-9C31-2C26B8E42E08}" type="presOf" srcId="{A5A0B93F-C148-4CBD-A707-E30BA2473FD8}" destId="{0D3ADF47-A414-4024-9FEC-2CE72802A4BD}" srcOrd="0" destOrd="0" presId="urn:microsoft.com/office/officeart/2008/layout/HorizontalMultiLevelHierarchy"/>
    <dgm:cxn modelId="{2B8D25ED-8B6B-42A4-94F1-EB52FBEC8995}" type="presOf" srcId="{8E9F778F-ABE8-4E1C-8CD8-6CF4FECE68BC}" destId="{6639C215-4F03-4EAB-97A1-0D2D0C235FB6}" srcOrd="0" destOrd="0" presId="urn:microsoft.com/office/officeart/2008/layout/HorizontalMultiLevelHierarchy"/>
    <dgm:cxn modelId="{785A1478-24A7-41C1-A785-C6F6F032941F}" type="presOf" srcId="{0AB15BAB-A453-4B61-B076-536C196567F4}" destId="{3B757F98-CC69-4A77-96ED-7164A5A81632}" srcOrd="0" destOrd="0" presId="urn:microsoft.com/office/officeart/2008/layout/HorizontalMultiLevelHierarchy"/>
    <dgm:cxn modelId="{3AF61937-03B0-4540-865C-A3433547E6E9}" type="presParOf" srcId="{6639C215-4F03-4EAB-97A1-0D2D0C235FB6}" destId="{DD1C62E7-1E66-48DB-9B1F-717111FA522F}" srcOrd="0" destOrd="0" presId="urn:microsoft.com/office/officeart/2008/layout/HorizontalMultiLevelHierarchy"/>
    <dgm:cxn modelId="{9B144E50-B3C3-4A03-A162-E82D74038E32}" type="presParOf" srcId="{DD1C62E7-1E66-48DB-9B1F-717111FA522F}" destId="{0D3ADF47-A414-4024-9FEC-2CE72802A4BD}" srcOrd="0" destOrd="0" presId="urn:microsoft.com/office/officeart/2008/layout/HorizontalMultiLevelHierarchy"/>
    <dgm:cxn modelId="{1F56F020-6AEA-4C70-8988-0EE918DEF07E}" type="presParOf" srcId="{DD1C62E7-1E66-48DB-9B1F-717111FA522F}" destId="{BB08309C-3BE2-46DE-A090-776D01E125D7}" srcOrd="1" destOrd="0" presId="urn:microsoft.com/office/officeart/2008/layout/HorizontalMultiLevelHierarchy"/>
    <dgm:cxn modelId="{D71A51A5-2598-49BF-83EE-9879903CEEE3}" type="presParOf" srcId="{BB08309C-3BE2-46DE-A090-776D01E125D7}" destId="{320A5759-076F-495E-8AAE-A3D6AB813890}" srcOrd="0" destOrd="0" presId="urn:microsoft.com/office/officeart/2008/layout/HorizontalMultiLevelHierarchy"/>
    <dgm:cxn modelId="{1CA97F97-9D66-4EDC-93D6-24FB06B3EE22}" type="presParOf" srcId="{320A5759-076F-495E-8AAE-A3D6AB813890}" destId="{6AD23B8A-89A4-46DA-9AB8-31D1A661F6B4}" srcOrd="0" destOrd="0" presId="urn:microsoft.com/office/officeart/2008/layout/HorizontalMultiLevelHierarchy"/>
    <dgm:cxn modelId="{A5D469B9-B6B8-45CB-B313-0927744B7994}" type="presParOf" srcId="{BB08309C-3BE2-46DE-A090-776D01E125D7}" destId="{FDDFFB3F-AD79-401A-991B-6988A5FEAD4E}" srcOrd="1" destOrd="0" presId="urn:microsoft.com/office/officeart/2008/layout/HorizontalMultiLevelHierarchy"/>
    <dgm:cxn modelId="{C5D0EC7E-BE9E-450A-A455-5E7C36B3B631}" type="presParOf" srcId="{FDDFFB3F-AD79-401A-991B-6988A5FEAD4E}" destId="{4C44DCF5-6371-425D-A624-F44298322CC5}" srcOrd="0" destOrd="0" presId="urn:microsoft.com/office/officeart/2008/layout/HorizontalMultiLevelHierarchy"/>
    <dgm:cxn modelId="{EE113F7B-9CCA-480F-8064-FA135D9D0779}" type="presParOf" srcId="{FDDFFB3F-AD79-401A-991B-6988A5FEAD4E}" destId="{4F942E62-25AF-4739-9248-67F14A9ADE48}" srcOrd="1" destOrd="0" presId="urn:microsoft.com/office/officeart/2008/layout/HorizontalMultiLevelHierarchy"/>
    <dgm:cxn modelId="{03EC993D-46B5-4E27-8793-D86B2FC56483}" type="presParOf" srcId="{BB08309C-3BE2-46DE-A090-776D01E125D7}" destId="{3B757F98-CC69-4A77-96ED-7164A5A81632}" srcOrd="2" destOrd="0" presId="urn:microsoft.com/office/officeart/2008/layout/HorizontalMultiLevelHierarchy"/>
    <dgm:cxn modelId="{14A8D53D-2DA8-4631-9E42-61299FBC79BF}" type="presParOf" srcId="{3B757F98-CC69-4A77-96ED-7164A5A81632}" destId="{9A925BBB-4A99-48BF-8319-EA2C18C1FBDF}" srcOrd="0" destOrd="0" presId="urn:microsoft.com/office/officeart/2008/layout/HorizontalMultiLevelHierarchy"/>
    <dgm:cxn modelId="{7972D854-34A3-491E-B162-88F6BD50F989}" type="presParOf" srcId="{BB08309C-3BE2-46DE-A090-776D01E125D7}" destId="{2DD41175-DDAC-4862-A792-FB299AC76AA8}" srcOrd="3" destOrd="0" presId="urn:microsoft.com/office/officeart/2008/layout/HorizontalMultiLevelHierarchy"/>
    <dgm:cxn modelId="{CA73806C-1EC4-4BC2-A6CD-B1633721C072}" type="presParOf" srcId="{2DD41175-DDAC-4862-A792-FB299AC76AA8}" destId="{6A2F2A25-C056-4690-9940-67580C1BBD18}" srcOrd="0" destOrd="0" presId="urn:microsoft.com/office/officeart/2008/layout/HorizontalMultiLevelHierarchy"/>
    <dgm:cxn modelId="{96A37A92-D9D1-43D4-962A-1856D7B1F76A}" type="presParOf" srcId="{2DD41175-DDAC-4862-A792-FB299AC76AA8}" destId="{44EC9E80-75AC-4849-89F9-5D6A39D66ADC}" srcOrd="1" destOrd="0" presId="urn:microsoft.com/office/officeart/2008/layout/HorizontalMultiLevelHierarchy"/>
    <dgm:cxn modelId="{B9BEBE81-D8B3-4201-BEE0-E3ED02F7C799}" type="presParOf" srcId="{BB08309C-3BE2-46DE-A090-776D01E125D7}" destId="{2AD69980-C0F6-4B90-B100-CC8A040816F1}" srcOrd="4" destOrd="0" presId="urn:microsoft.com/office/officeart/2008/layout/HorizontalMultiLevelHierarchy"/>
    <dgm:cxn modelId="{324899B9-B862-48D2-8F90-8526DA166917}" type="presParOf" srcId="{2AD69980-C0F6-4B90-B100-CC8A040816F1}" destId="{5508B660-4C69-4425-BC6A-F84F11BC321F}" srcOrd="0" destOrd="0" presId="urn:microsoft.com/office/officeart/2008/layout/HorizontalMultiLevelHierarchy"/>
    <dgm:cxn modelId="{9F63A0A5-4CC6-4391-A444-65EC700EC1FC}" type="presParOf" srcId="{BB08309C-3BE2-46DE-A090-776D01E125D7}" destId="{496DFEF8-6637-47B2-8277-D340C20AB39A}" srcOrd="5" destOrd="0" presId="urn:microsoft.com/office/officeart/2008/layout/HorizontalMultiLevelHierarchy"/>
    <dgm:cxn modelId="{D714CC53-0310-4AA8-837E-676275936EB7}" type="presParOf" srcId="{496DFEF8-6637-47B2-8277-D340C20AB39A}" destId="{9196D8FB-C56F-4B37-BB88-E15118610DF8}" srcOrd="0" destOrd="0" presId="urn:microsoft.com/office/officeart/2008/layout/HorizontalMultiLevelHierarchy"/>
    <dgm:cxn modelId="{93EA606F-5B19-4F7C-861B-57FEC954A12B}" type="presParOf" srcId="{496DFEF8-6637-47B2-8277-D340C20AB39A}" destId="{174067F3-F96F-47D2-AD00-C35F3751DCE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319F95-37D7-4274-9375-B79668DED49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3E3A0A9-2365-4ED0-A003-18E859DB41A3}">
      <dgm:prSet phldrT="[Texto]"/>
      <dgm:spPr>
        <a:solidFill>
          <a:srgbClr val="FFC000"/>
        </a:solidFill>
      </dgm:spPr>
      <dgm:t>
        <a:bodyPr/>
        <a:lstStyle/>
        <a:p>
          <a:r>
            <a:rPr lang="es-ES" b="0" dirty="0" smtClean="0">
              <a:latin typeface="Balsamiq Sans" panose="020B0604020202020204" charset="0"/>
              <a:ea typeface="Balsamiq Sans" panose="020B0604020202020204" charset="0"/>
            </a:rPr>
            <a:t>Que no vayamos tan rápido…</a:t>
          </a:r>
          <a:endParaRPr lang="es-ES" b="0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9131EE42-EC6A-477E-B28F-5B23F2E16429}" type="parTrans" cxnId="{11F630F0-2AE6-4DD5-895C-F8DAA51FBDD0}">
      <dgm:prSet/>
      <dgm:spPr/>
      <dgm:t>
        <a:bodyPr/>
        <a:lstStyle/>
        <a:p>
          <a:endParaRPr lang="es-ES"/>
        </a:p>
      </dgm:t>
    </dgm:pt>
    <dgm:pt modelId="{D152CD9B-AF17-483A-9531-17A461501F14}" type="sibTrans" cxnId="{11F630F0-2AE6-4DD5-895C-F8DAA51FBDD0}">
      <dgm:prSet/>
      <dgm:spPr/>
      <dgm:t>
        <a:bodyPr/>
        <a:lstStyle/>
        <a:p>
          <a:endParaRPr lang="es-ES"/>
        </a:p>
      </dgm:t>
    </dgm:pt>
    <dgm:pt modelId="{62671BE5-9108-40B5-BC0D-F0B7E8C82A07}">
      <dgm:prSet phldrT="[Texto]"/>
      <dgm:spPr/>
      <dgm:t>
        <a:bodyPr/>
        <a:lstStyle/>
        <a:p>
          <a:r>
            <a:rPr lang="es-ES" b="0" dirty="0" smtClean="0">
              <a:latin typeface="Balsamiq Sans" panose="020B0604020202020204" charset="0"/>
              <a:ea typeface="Balsamiq Sans" panose="020B0604020202020204" charset="0"/>
            </a:rPr>
            <a:t>Que nos quedemos en casa…</a:t>
          </a:r>
          <a:endParaRPr lang="es-ES" b="0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66F1FB5F-E46A-4770-B9BF-0C3A3F00FABB}" type="parTrans" cxnId="{CE0694B2-0AC2-44FC-89D9-5C8ED80B0855}">
      <dgm:prSet/>
      <dgm:spPr/>
      <dgm:t>
        <a:bodyPr/>
        <a:lstStyle/>
        <a:p>
          <a:endParaRPr lang="es-ES"/>
        </a:p>
      </dgm:t>
    </dgm:pt>
    <dgm:pt modelId="{B9E3BBA3-81E7-4BB7-AC6C-F4090599228C}" type="sibTrans" cxnId="{CE0694B2-0AC2-44FC-89D9-5C8ED80B0855}">
      <dgm:prSet/>
      <dgm:spPr/>
      <dgm:t>
        <a:bodyPr/>
        <a:lstStyle/>
        <a:p>
          <a:endParaRPr lang="es-ES"/>
        </a:p>
      </dgm:t>
    </dgm:pt>
    <dgm:pt modelId="{250C0937-254D-4FBD-9A92-352C49B4C8FD}">
      <dgm:prSet phldrT="[Texto]"/>
      <dgm:spPr/>
      <dgm:t>
        <a:bodyPr/>
        <a:lstStyle/>
        <a:p>
          <a:r>
            <a:rPr lang="es-ES" b="0" dirty="0" smtClean="0">
              <a:latin typeface="Balsamiq Sans" panose="020B0604020202020204" charset="0"/>
              <a:ea typeface="Balsamiq Sans" panose="020B0604020202020204" charset="0"/>
            </a:rPr>
            <a:t>Que redescubramos lo de dentro…</a:t>
          </a:r>
          <a:endParaRPr lang="es-ES" b="0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2A1ED779-06E4-4916-8F29-875284F49808}" type="parTrans" cxnId="{F087E137-5165-46D8-A892-4F317460303F}">
      <dgm:prSet/>
      <dgm:spPr/>
      <dgm:t>
        <a:bodyPr/>
        <a:lstStyle/>
        <a:p>
          <a:endParaRPr lang="es-ES"/>
        </a:p>
      </dgm:t>
    </dgm:pt>
    <dgm:pt modelId="{EA5E23F1-4230-47BF-8E99-99A6D8FFDB5E}" type="sibTrans" cxnId="{F087E137-5165-46D8-A892-4F317460303F}">
      <dgm:prSet/>
      <dgm:spPr/>
      <dgm:t>
        <a:bodyPr/>
        <a:lstStyle/>
        <a:p>
          <a:endParaRPr lang="es-ES"/>
        </a:p>
      </dgm:t>
    </dgm:pt>
    <dgm:pt modelId="{8C30740C-A591-422D-BFFA-ECECFD575BAD}" type="pres">
      <dgm:prSet presAssocID="{B9319F95-37D7-4274-9375-B79668DED49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1CCD28D9-D782-4438-8929-BEE57089C326}" type="pres">
      <dgm:prSet presAssocID="{B9319F95-37D7-4274-9375-B79668DED49D}" presName="Name1" presStyleCnt="0"/>
      <dgm:spPr/>
    </dgm:pt>
    <dgm:pt modelId="{44D2D6D8-5FB5-48E1-8A0E-6C325FC2738F}" type="pres">
      <dgm:prSet presAssocID="{B9319F95-37D7-4274-9375-B79668DED49D}" presName="cycle" presStyleCnt="0"/>
      <dgm:spPr/>
    </dgm:pt>
    <dgm:pt modelId="{8BCBADB3-128B-42F7-BDF4-37A82862B339}" type="pres">
      <dgm:prSet presAssocID="{B9319F95-37D7-4274-9375-B79668DED49D}" presName="srcNode" presStyleLbl="node1" presStyleIdx="0" presStyleCnt="3"/>
      <dgm:spPr/>
    </dgm:pt>
    <dgm:pt modelId="{EE6401A3-9184-424D-8759-8035419406BF}" type="pres">
      <dgm:prSet presAssocID="{B9319F95-37D7-4274-9375-B79668DED49D}" presName="conn" presStyleLbl="parChTrans1D2" presStyleIdx="0" presStyleCnt="1"/>
      <dgm:spPr/>
      <dgm:t>
        <a:bodyPr/>
        <a:lstStyle/>
        <a:p>
          <a:endParaRPr lang="es-ES"/>
        </a:p>
      </dgm:t>
    </dgm:pt>
    <dgm:pt modelId="{1C81D332-5EF3-470C-8182-34C909F80956}" type="pres">
      <dgm:prSet presAssocID="{B9319F95-37D7-4274-9375-B79668DED49D}" presName="extraNode" presStyleLbl="node1" presStyleIdx="0" presStyleCnt="3"/>
      <dgm:spPr/>
    </dgm:pt>
    <dgm:pt modelId="{9B2A5C80-C3CC-47D7-B0D7-4E0FE05C4874}" type="pres">
      <dgm:prSet presAssocID="{B9319F95-37D7-4274-9375-B79668DED49D}" presName="dstNode" presStyleLbl="node1" presStyleIdx="0" presStyleCnt="3"/>
      <dgm:spPr/>
    </dgm:pt>
    <dgm:pt modelId="{47AC73FB-149E-4943-A6B0-1CDFD3D6B7AF}" type="pres">
      <dgm:prSet presAssocID="{23E3A0A9-2365-4ED0-A003-18E859DB41A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008164-E787-4569-A240-0740CA6DECFF}" type="pres">
      <dgm:prSet presAssocID="{23E3A0A9-2365-4ED0-A003-18E859DB41A3}" presName="accent_1" presStyleCnt="0"/>
      <dgm:spPr/>
    </dgm:pt>
    <dgm:pt modelId="{FACEC879-F7E1-407E-811C-5D656856C156}" type="pres">
      <dgm:prSet presAssocID="{23E3A0A9-2365-4ED0-A003-18E859DB41A3}" presName="accentRepeatNode" presStyleLbl="solidFgAcc1" presStyleIdx="0" presStyleCnt="3"/>
      <dgm:spPr/>
    </dgm:pt>
    <dgm:pt modelId="{761B9528-FD2B-4949-86EC-4C3D2033086B}" type="pres">
      <dgm:prSet presAssocID="{62671BE5-9108-40B5-BC0D-F0B7E8C82A0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C3E2C0-84D9-4BCF-9E74-C7CD95ACA218}" type="pres">
      <dgm:prSet presAssocID="{62671BE5-9108-40B5-BC0D-F0B7E8C82A07}" presName="accent_2" presStyleCnt="0"/>
      <dgm:spPr/>
    </dgm:pt>
    <dgm:pt modelId="{A8F31CB0-00DB-4C18-86A7-096086DC11B7}" type="pres">
      <dgm:prSet presAssocID="{62671BE5-9108-40B5-BC0D-F0B7E8C82A07}" presName="accentRepeatNode" presStyleLbl="solidFgAcc1" presStyleIdx="1" presStyleCnt="3"/>
      <dgm:spPr/>
    </dgm:pt>
    <dgm:pt modelId="{940D96FC-4CDB-4BD1-BDAE-B8D7CA9BDB2E}" type="pres">
      <dgm:prSet presAssocID="{250C0937-254D-4FBD-9A92-352C49B4C8F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437259-D3C5-4E8C-8AD9-7DF8E533D317}" type="pres">
      <dgm:prSet presAssocID="{250C0937-254D-4FBD-9A92-352C49B4C8FD}" presName="accent_3" presStyleCnt="0"/>
      <dgm:spPr/>
    </dgm:pt>
    <dgm:pt modelId="{A3AFC4EF-3147-4CB5-A6A4-69BD1AD8CFA4}" type="pres">
      <dgm:prSet presAssocID="{250C0937-254D-4FBD-9A92-352C49B4C8FD}" presName="accentRepeatNode" presStyleLbl="solidFgAcc1" presStyleIdx="2" presStyleCnt="3"/>
      <dgm:spPr/>
    </dgm:pt>
  </dgm:ptLst>
  <dgm:cxnLst>
    <dgm:cxn modelId="{F087E137-5165-46D8-A892-4F317460303F}" srcId="{B9319F95-37D7-4274-9375-B79668DED49D}" destId="{250C0937-254D-4FBD-9A92-352C49B4C8FD}" srcOrd="2" destOrd="0" parTransId="{2A1ED779-06E4-4916-8F29-875284F49808}" sibTransId="{EA5E23F1-4230-47BF-8E99-99A6D8FFDB5E}"/>
    <dgm:cxn modelId="{ACD3B588-76F6-4987-9ADB-0AAE876F5036}" type="presOf" srcId="{250C0937-254D-4FBD-9A92-352C49B4C8FD}" destId="{940D96FC-4CDB-4BD1-BDAE-B8D7CA9BDB2E}" srcOrd="0" destOrd="0" presId="urn:microsoft.com/office/officeart/2008/layout/VerticalCurvedList"/>
    <dgm:cxn modelId="{BCF24174-E142-4EB8-BE93-10EF74016456}" type="presOf" srcId="{62671BE5-9108-40B5-BC0D-F0B7E8C82A07}" destId="{761B9528-FD2B-4949-86EC-4C3D2033086B}" srcOrd="0" destOrd="0" presId="urn:microsoft.com/office/officeart/2008/layout/VerticalCurvedList"/>
    <dgm:cxn modelId="{3DD455D5-DB37-411F-B561-5AC4E006B858}" type="presOf" srcId="{23E3A0A9-2365-4ED0-A003-18E859DB41A3}" destId="{47AC73FB-149E-4943-A6B0-1CDFD3D6B7AF}" srcOrd="0" destOrd="0" presId="urn:microsoft.com/office/officeart/2008/layout/VerticalCurvedList"/>
    <dgm:cxn modelId="{86D9E655-ECEA-499E-A635-F2FE67600087}" type="presOf" srcId="{D152CD9B-AF17-483A-9531-17A461501F14}" destId="{EE6401A3-9184-424D-8759-8035419406BF}" srcOrd="0" destOrd="0" presId="urn:microsoft.com/office/officeart/2008/layout/VerticalCurvedList"/>
    <dgm:cxn modelId="{11F630F0-2AE6-4DD5-895C-F8DAA51FBDD0}" srcId="{B9319F95-37D7-4274-9375-B79668DED49D}" destId="{23E3A0A9-2365-4ED0-A003-18E859DB41A3}" srcOrd="0" destOrd="0" parTransId="{9131EE42-EC6A-477E-B28F-5B23F2E16429}" sibTransId="{D152CD9B-AF17-483A-9531-17A461501F14}"/>
    <dgm:cxn modelId="{3CBA571F-C66A-4731-A4CE-A313A204E603}" type="presOf" srcId="{B9319F95-37D7-4274-9375-B79668DED49D}" destId="{8C30740C-A591-422D-BFFA-ECECFD575BAD}" srcOrd="0" destOrd="0" presId="urn:microsoft.com/office/officeart/2008/layout/VerticalCurvedList"/>
    <dgm:cxn modelId="{CE0694B2-0AC2-44FC-89D9-5C8ED80B0855}" srcId="{B9319F95-37D7-4274-9375-B79668DED49D}" destId="{62671BE5-9108-40B5-BC0D-F0B7E8C82A07}" srcOrd="1" destOrd="0" parTransId="{66F1FB5F-E46A-4770-B9BF-0C3A3F00FABB}" sibTransId="{B9E3BBA3-81E7-4BB7-AC6C-F4090599228C}"/>
    <dgm:cxn modelId="{CBDB1AAA-8B1E-47BA-B9E7-8213668103EB}" type="presParOf" srcId="{8C30740C-A591-422D-BFFA-ECECFD575BAD}" destId="{1CCD28D9-D782-4438-8929-BEE57089C326}" srcOrd="0" destOrd="0" presId="urn:microsoft.com/office/officeart/2008/layout/VerticalCurvedList"/>
    <dgm:cxn modelId="{58BE5B01-84E3-4A39-86C9-51DB2A08D254}" type="presParOf" srcId="{1CCD28D9-D782-4438-8929-BEE57089C326}" destId="{44D2D6D8-5FB5-48E1-8A0E-6C325FC2738F}" srcOrd="0" destOrd="0" presId="urn:microsoft.com/office/officeart/2008/layout/VerticalCurvedList"/>
    <dgm:cxn modelId="{50B16547-8CEE-4C5D-A1B0-DBD35E96343B}" type="presParOf" srcId="{44D2D6D8-5FB5-48E1-8A0E-6C325FC2738F}" destId="{8BCBADB3-128B-42F7-BDF4-37A82862B339}" srcOrd="0" destOrd="0" presId="urn:microsoft.com/office/officeart/2008/layout/VerticalCurvedList"/>
    <dgm:cxn modelId="{09E480B4-461A-4505-8A60-E92959C33C33}" type="presParOf" srcId="{44D2D6D8-5FB5-48E1-8A0E-6C325FC2738F}" destId="{EE6401A3-9184-424D-8759-8035419406BF}" srcOrd="1" destOrd="0" presId="urn:microsoft.com/office/officeart/2008/layout/VerticalCurvedList"/>
    <dgm:cxn modelId="{432BEA95-7513-4788-95A4-4FE2100CB54B}" type="presParOf" srcId="{44D2D6D8-5FB5-48E1-8A0E-6C325FC2738F}" destId="{1C81D332-5EF3-470C-8182-34C909F80956}" srcOrd="2" destOrd="0" presId="urn:microsoft.com/office/officeart/2008/layout/VerticalCurvedList"/>
    <dgm:cxn modelId="{DEEAD290-5B44-43E4-8170-9394860100DE}" type="presParOf" srcId="{44D2D6D8-5FB5-48E1-8A0E-6C325FC2738F}" destId="{9B2A5C80-C3CC-47D7-B0D7-4E0FE05C4874}" srcOrd="3" destOrd="0" presId="urn:microsoft.com/office/officeart/2008/layout/VerticalCurvedList"/>
    <dgm:cxn modelId="{7389A743-BD64-4ED8-AA9A-A57756A91ED2}" type="presParOf" srcId="{1CCD28D9-D782-4438-8929-BEE57089C326}" destId="{47AC73FB-149E-4943-A6B0-1CDFD3D6B7AF}" srcOrd="1" destOrd="0" presId="urn:microsoft.com/office/officeart/2008/layout/VerticalCurvedList"/>
    <dgm:cxn modelId="{6A15134A-0D9D-405F-AC22-FAFC58127D1A}" type="presParOf" srcId="{1CCD28D9-D782-4438-8929-BEE57089C326}" destId="{32008164-E787-4569-A240-0740CA6DECFF}" srcOrd="2" destOrd="0" presId="urn:microsoft.com/office/officeart/2008/layout/VerticalCurvedList"/>
    <dgm:cxn modelId="{B2371521-0FA3-4E97-9D2B-467BC713BCB7}" type="presParOf" srcId="{32008164-E787-4569-A240-0740CA6DECFF}" destId="{FACEC879-F7E1-407E-811C-5D656856C156}" srcOrd="0" destOrd="0" presId="urn:microsoft.com/office/officeart/2008/layout/VerticalCurvedList"/>
    <dgm:cxn modelId="{71637A72-331E-4766-BD40-B4414B126607}" type="presParOf" srcId="{1CCD28D9-D782-4438-8929-BEE57089C326}" destId="{761B9528-FD2B-4949-86EC-4C3D2033086B}" srcOrd="3" destOrd="0" presId="urn:microsoft.com/office/officeart/2008/layout/VerticalCurvedList"/>
    <dgm:cxn modelId="{54EDCB82-FF73-43D7-9B3B-B1CC7BB73B0E}" type="presParOf" srcId="{1CCD28D9-D782-4438-8929-BEE57089C326}" destId="{49C3E2C0-84D9-4BCF-9E74-C7CD95ACA218}" srcOrd="4" destOrd="0" presId="urn:microsoft.com/office/officeart/2008/layout/VerticalCurvedList"/>
    <dgm:cxn modelId="{B7F67B8E-74D4-49E4-80DB-7BC40DBB832C}" type="presParOf" srcId="{49C3E2C0-84D9-4BCF-9E74-C7CD95ACA218}" destId="{A8F31CB0-00DB-4C18-86A7-096086DC11B7}" srcOrd="0" destOrd="0" presId="urn:microsoft.com/office/officeart/2008/layout/VerticalCurvedList"/>
    <dgm:cxn modelId="{6BD41611-5A78-4342-816A-3D9230E31FEC}" type="presParOf" srcId="{1CCD28D9-D782-4438-8929-BEE57089C326}" destId="{940D96FC-4CDB-4BD1-BDAE-B8D7CA9BDB2E}" srcOrd="5" destOrd="0" presId="urn:microsoft.com/office/officeart/2008/layout/VerticalCurvedList"/>
    <dgm:cxn modelId="{3F3CD96A-E1D6-4E8C-A3F8-6B0C5CC3C729}" type="presParOf" srcId="{1CCD28D9-D782-4438-8929-BEE57089C326}" destId="{52437259-D3C5-4E8C-8AD9-7DF8E533D317}" srcOrd="6" destOrd="0" presId="urn:microsoft.com/office/officeart/2008/layout/VerticalCurvedList"/>
    <dgm:cxn modelId="{A183767B-DFFD-4398-997E-C63A83DB27B2}" type="presParOf" srcId="{52437259-D3C5-4E8C-8AD9-7DF8E533D317}" destId="{A3AFC4EF-3147-4CB5-A6A4-69BD1AD8CF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A5F17F-AB4E-41A4-9E70-2D442B54FE32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C5F5F233-3D44-456F-AEF7-C87E4AA3DA79}">
      <dgm:prSet phldrT="[Texto]"/>
      <dgm:spPr/>
      <dgm:t>
        <a:bodyPr/>
        <a:lstStyle/>
        <a:p>
          <a:pPr rtl="0"/>
          <a:r>
            <a:rPr lang="en-US" dirty="0" smtClean="0">
              <a:latin typeface="Balsamiq Sans" panose="020B0604020202020204" charset="0"/>
              <a:ea typeface="Balsamiq Sans" panose="020B0604020202020204" charset="0"/>
            </a:rPr>
            <a:t>Para </a:t>
          </a:r>
          <a:r>
            <a:rPr lang="en-US" b="0" i="0" u="none" strike="noStrike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estar más atentos a los procesos que a los resultados.</a:t>
          </a:r>
          <a:endParaRPr lang="es-ES" dirty="0"/>
        </a:p>
      </dgm:t>
    </dgm:pt>
    <dgm:pt modelId="{101403B5-E8C2-406C-8F5F-16828590C373}" type="parTrans" cxnId="{DE8A6A7C-5081-4AFF-818C-5E4BC251B2FB}">
      <dgm:prSet/>
      <dgm:spPr/>
      <dgm:t>
        <a:bodyPr/>
        <a:lstStyle/>
        <a:p>
          <a:endParaRPr lang="es-ES"/>
        </a:p>
      </dgm:t>
    </dgm:pt>
    <dgm:pt modelId="{173A9C9B-71B2-4686-BA99-9184E3CB88CB}" type="sibTrans" cxnId="{DE8A6A7C-5081-4AFF-818C-5E4BC251B2FB}">
      <dgm:prSet/>
      <dgm:spPr/>
      <dgm:t>
        <a:bodyPr/>
        <a:lstStyle/>
        <a:p>
          <a:endParaRPr lang="es-ES"/>
        </a:p>
      </dgm:t>
    </dgm:pt>
    <dgm:pt modelId="{BC7B86E8-0462-4FE5-BC17-95CD254ADE0C}">
      <dgm:prSet phldrT="[Texto]"/>
      <dgm:spPr/>
      <dgm:t>
        <a:bodyPr/>
        <a:lstStyle/>
        <a:p>
          <a:pPr rtl="0"/>
          <a:r>
            <a:rPr lang="en-US" dirty="0" smtClean="0">
              <a:latin typeface="Balsamiq Sans" panose="020B0604020202020204" charset="0"/>
              <a:ea typeface="Balsamiq Sans" panose="020B0604020202020204" charset="0"/>
            </a:rPr>
            <a:t>Comprender es lento, es descubrir sentido… </a:t>
          </a:r>
          <a:r>
            <a:rPr lang="en-US" b="0" i="0" u="none" strike="noStrike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en contra del aprendizaje mercantilista -mucho y rápido es mejor- pero superficial y efímero.</a:t>
          </a:r>
          <a:endParaRPr lang="es-ES" dirty="0"/>
        </a:p>
      </dgm:t>
    </dgm:pt>
    <dgm:pt modelId="{A87DAF80-346D-48A7-8409-53232EA2EB87}" type="parTrans" cxnId="{8400D441-9A36-4413-8A04-CEBFAD0A9C82}">
      <dgm:prSet/>
      <dgm:spPr/>
      <dgm:t>
        <a:bodyPr/>
        <a:lstStyle/>
        <a:p>
          <a:endParaRPr lang="es-ES"/>
        </a:p>
      </dgm:t>
    </dgm:pt>
    <dgm:pt modelId="{A1BE85C6-5BD7-451E-95B9-1B5FAB3B2D0E}" type="sibTrans" cxnId="{8400D441-9A36-4413-8A04-CEBFAD0A9C82}">
      <dgm:prSet/>
      <dgm:spPr/>
      <dgm:t>
        <a:bodyPr/>
        <a:lstStyle/>
        <a:p>
          <a:endParaRPr lang="es-ES"/>
        </a:p>
      </dgm:t>
    </dgm:pt>
    <dgm:pt modelId="{7828BCA7-8203-4EA7-B8A2-F674A2D7D556}">
      <dgm:prSet phldrT="[Texto]"/>
      <dgm:spPr/>
      <dgm:t>
        <a:bodyPr/>
        <a:lstStyle/>
        <a:p>
          <a:pPr rtl="0"/>
          <a:r>
            <a:rPr lang="es-ES" b="0" i="0" u="none" strike="noStrike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Para evidenciar nuestro deseo de que la persona esté en el </a:t>
          </a:r>
          <a:r>
            <a:rPr lang="es-ES" b="0" i="0" u="none" strike="noStrike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centro y darle los tiempos necesarios</a:t>
          </a:r>
          <a:endParaRPr lang="es-ES" dirty="0"/>
        </a:p>
      </dgm:t>
    </dgm:pt>
    <dgm:pt modelId="{8CDA0B72-B590-4228-A597-E5DABE1D251B}" type="parTrans" cxnId="{EE159B46-D207-436E-9F45-6092C3FE6ED5}">
      <dgm:prSet/>
      <dgm:spPr/>
      <dgm:t>
        <a:bodyPr/>
        <a:lstStyle/>
        <a:p>
          <a:endParaRPr lang="es-ES"/>
        </a:p>
      </dgm:t>
    </dgm:pt>
    <dgm:pt modelId="{EFE09B82-A7E3-41CC-960C-5483B492443A}" type="sibTrans" cxnId="{EE159B46-D207-436E-9F45-6092C3FE6ED5}">
      <dgm:prSet/>
      <dgm:spPr/>
      <dgm:t>
        <a:bodyPr/>
        <a:lstStyle/>
        <a:p>
          <a:endParaRPr lang="es-ES"/>
        </a:p>
      </dgm:t>
    </dgm:pt>
    <dgm:pt modelId="{FDEC2E0B-BF68-4930-A4BF-A2186802F3B9}" type="pres">
      <dgm:prSet presAssocID="{3FA5F17F-AB4E-41A4-9E70-2D442B54FE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E887317-59BF-4615-9361-9E6C470EA98F}" type="pres">
      <dgm:prSet presAssocID="{3FA5F17F-AB4E-41A4-9E70-2D442B54FE32}" presName="Name1" presStyleCnt="0"/>
      <dgm:spPr/>
    </dgm:pt>
    <dgm:pt modelId="{F305029E-E2C6-4A5B-8A58-2CA3FD2B5B96}" type="pres">
      <dgm:prSet presAssocID="{3FA5F17F-AB4E-41A4-9E70-2D442B54FE32}" presName="cycle" presStyleCnt="0"/>
      <dgm:spPr/>
    </dgm:pt>
    <dgm:pt modelId="{09E8BC32-A7D2-4A39-9F9A-6F497E3DB9C4}" type="pres">
      <dgm:prSet presAssocID="{3FA5F17F-AB4E-41A4-9E70-2D442B54FE32}" presName="srcNode" presStyleLbl="node1" presStyleIdx="0" presStyleCnt="3"/>
      <dgm:spPr/>
    </dgm:pt>
    <dgm:pt modelId="{549A6C97-0BA1-47AA-AA0D-A6CECFFAC25C}" type="pres">
      <dgm:prSet presAssocID="{3FA5F17F-AB4E-41A4-9E70-2D442B54FE32}" presName="conn" presStyleLbl="parChTrans1D2" presStyleIdx="0" presStyleCnt="1"/>
      <dgm:spPr/>
      <dgm:t>
        <a:bodyPr/>
        <a:lstStyle/>
        <a:p>
          <a:endParaRPr lang="es-ES"/>
        </a:p>
      </dgm:t>
    </dgm:pt>
    <dgm:pt modelId="{45614894-C9E7-4F9B-84E6-7D0ECBC2CC11}" type="pres">
      <dgm:prSet presAssocID="{3FA5F17F-AB4E-41A4-9E70-2D442B54FE32}" presName="extraNode" presStyleLbl="node1" presStyleIdx="0" presStyleCnt="3"/>
      <dgm:spPr/>
    </dgm:pt>
    <dgm:pt modelId="{03BE9747-8EF4-4037-BB8D-5FD147BE4F85}" type="pres">
      <dgm:prSet presAssocID="{3FA5F17F-AB4E-41A4-9E70-2D442B54FE32}" presName="dstNode" presStyleLbl="node1" presStyleIdx="0" presStyleCnt="3"/>
      <dgm:spPr/>
    </dgm:pt>
    <dgm:pt modelId="{DFB19F49-8138-48DF-9CA2-FCD158927A35}" type="pres">
      <dgm:prSet presAssocID="{C5F5F233-3D44-456F-AEF7-C87E4AA3DA7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7FE9C2-F4A7-4ADE-832F-D84A682C3927}" type="pres">
      <dgm:prSet presAssocID="{C5F5F233-3D44-456F-AEF7-C87E4AA3DA79}" presName="accent_1" presStyleCnt="0"/>
      <dgm:spPr/>
    </dgm:pt>
    <dgm:pt modelId="{264E0B98-A1BF-4AF7-B396-BDC965678E3F}" type="pres">
      <dgm:prSet presAssocID="{C5F5F233-3D44-456F-AEF7-C87E4AA3DA79}" presName="accentRepeatNode" presStyleLbl="solidFgAcc1" presStyleIdx="0" presStyleCnt="3"/>
      <dgm:spPr/>
    </dgm:pt>
    <dgm:pt modelId="{8B2ADEE0-17E2-4722-88AF-945D1A93ABCA}" type="pres">
      <dgm:prSet presAssocID="{BC7B86E8-0462-4FE5-BC17-95CD254ADE0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860E7-8E68-4EE5-9AFD-9B6DE29288D3}" type="pres">
      <dgm:prSet presAssocID="{BC7B86E8-0462-4FE5-BC17-95CD254ADE0C}" presName="accent_2" presStyleCnt="0"/>
      <dgm:spPr/>
    </dgm:pt>
    <dgm:pt modelId="{5E708BE3-EBDF-48CD-9CCE-7640DE93A847}" type="pres">
      <dgm:prSet presAssocID="{BC7B86E8-0462-4FE5-BC17-95CD254ADE0C}" presName="accentRepeatNode" presStyleLbl="solidFgAcc1" presStyleIdx="1" presStyleCnt="3"/>
      <dgm:spPr/>
    </dgm:pt>
    <dgm:pt modelId="{590AF649-4AC1-4393-B633-AB7963677DC0}" type="pres">
      <dgm:prSet presAssocID="{7828BCA7-8203-4EA7-B8A2-F674A2D7D55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C93026-3994-4F9C-A218-3AEC6E2147DC}" type="pres">
      <dgm:prSet presAssocID="{7828BCA7-8203-4EA7-B8A2-F674A2D7D556}" presName="accent_3" presStyleCnt="0"/>
      <dgm:spPr/>
    </dgm:pt>
    <dgm:pt modelId="{43C8BFC3-79B7-433B-A362-4ABD1D8B3507}" type="pres">
      <dgm:prSet presAssocID="{7828BCA7-8203-4EA7-B8A2-F674A2D7D556}" presName="accentRepeatNode" presStyleLbl="solidFgAcc1" presStyleIdx="2" presStyleCnt="3"/>
      <dgm:spPr/>
    </dgm:pt>
  </dgm:ptLst>
  <dgm:cxnLst>
    <dgm:cxn modelId="{8400D441-9A36-4413-8A04-CEBFAD0A9C82}" srcId="{3FA5F17F-AB4E-41A4-9E70-2D442B54FE32}" destId="{BC7B86E8-0462-4FE5-BC17-95CD254ADE0C}" srcOrd="1" destOrd="0" parTransId="{A87DAF80-346D-48A7-8409-53232EA2EB87}" sibTransId="{A1BE85C6-5BD7-451E-95B9-1B5FAB3B2D0E}"/>
    <dgm:cxn modelId="{EE159B46-D207-436E-9F45-6092C3FE6ED5}" srcId="{3FA5F17F-AB4E-41A4-9E70-2D442B54FE32}" destId="{7828BCA7-8203-4EA7-B8A2-F674A2D7D556}" srcOrd="2" destOrd="0" parTransId="{8CDA0B72-B590-4228-A597-E5DABE1D251B}" sibTransId="{EFE09B82-A7E3-41CC-960C-5483B492443A}"/>
    <dgm:cxn modelId="{A4C59811-BA1E-43B7-85D2-E09512463255}" type="presOf" srcId="{BC7B86E8-0462-4FE5-BC17-95CD254ADE0C}" destId="{8B2ADEE0-17E2-4722-88AF-945D1A93ABCA}" srcOrd="0" destOrd="0" presId="urn:microsoft.com/office/officeart/2008/layout/VerticalCurvedList"/>
    <dgm:cxn modelId="{2984FAE7-1C18-471F-902E-21E25A759E57}" type="presOf" srcId="{3FA5F17F-AB4E-41A4-9E70-2D442B54FE32}" destId="{FDEC2E0B-BF68-4930-A4BF-A2186802F3B9}" srcOrd="0" destOrd="0" presId="urn:microsoft.com/office/officeart/2008/layout/VerticalCurvedList"/>
    <dgm:cxn modelId="{8C09CBB1-7433-4B8C-85B2-3BD12A964FC3}" type="presOf" srcId="{C5F5F233-3D44-456F-AEF7-C87E4AA3DA79}" destId="{DFB19F49-8138-48DF-9CA2-FCD158927A35}" srcOrd="0" destOrd="0" presId="urn:microsoft.com/office/officeart/2008/layout/VerticalCurvedList"/>
    <dgm:cxn modelId="{DE8A6A7C-5081-4AFF-818C-5E4BC251B2FB}" srcId="{3FA5F17F-AB4E-41A4-9E70-2D442B54FE32}" destId="{C5F5F233-3D44-456F-AEF7-C87E4AA3DA79}" srcOrd="0" destOrd="0" parTransId="{101403B5-E8C2-406C-8F5F-16828590C373}" sibTransId="{173A9C9B-71B2-4686-BA99-9184E3CB88CB}"/>
    <dgm:cxn modelId="{75110AE5-3EB0-4BC1-8E56-FB2E975386FA}" type="presOf" srcId="{7828BCA7-8203-4EA7-B8A2-F674A2D7D556}" destId="{590AF649-4AC1-4393-B633-AB7963677DC0}" srcOrd="0" destOrd="0" presId="urn:microsoft.com/office/officeart/2008/layout/VerticalCurvedList"/>
    <dgm:cxn modelId="{C0DC035A-0D13-4E39-8508-BDB905F6EEC1}" type="presOf" srcId="{173A9C9B-71B2-4686-BA99-9184E3CB88CB}" destId="{549A6C97-0BA1-47AA-AA0D-A6CECFFAC25C}" srcOrd="0" destOrd="0" presId="urn:microsoft.com/office/officeart/2008/layout/VerticalCurvedList"/>
    <dgm:cxn modelId="{12F8BEC0-6AA3-412E-A6C9-E22EA26156B2}" type="presParOf" srcId="{FDEC2E0B-BF68-4930-A4BF-A2186802F3B9}" destId="{EE887317-59BF-4615-9361-9E6C470EA98F}" srcOrd="0" destOrd="0" presId="urn:microsoft.com/office/officeart/2008/layout/VerticalCurvedList"/>
    <dgm:cxn modelId="{E2124525-BB3B-47DF-B32D-8E3DAAE7C469}" type="presParOf" srcId="{EE887317-59BF-4615-9361-9E6C470EA98F}" destId="{F305029E-E2C6-4A5B-8A58-2CA3FD2B5B96}" srcOrd="0" destOrd="0" presId="urn:microsoft.com/office/officeart/2008/layout/VerticalCurvedList"/>
    <dgm:cxn modelId="{8CA6FA8E-E930-487F-8813-F89FEE9F02F0}" type="presParOf" srcId="{F305029E-E2C6-4A5B-8A58-2CA3FD2B5B96}" destId="{09E8BC32-A7D2-4A39-9F9A-6F497E3DB9C4}" srcOrd="0" destOrd="0" presId="urn:microsoft.com/office/officeart/2008/layout/VerticalCurvedList"/>
    <dgm:cxn modelId="{A7A31758-E40B-43F9-A1C8-EFFB56BF9269}" type="presParOf" srcId="{F305029E-E2C6-4A5B-8A58-2CA3FD2B5B96}" destId="{549A6C97-0BA1-47AA-AA0D-A6CECFFAC25C}" srcOrd="1" destOrd="0" presId="urn:microsoft.com/office/officeart/2008/layout/VerticalCurvedList"/>
    <dgm:cxn modelId="{5DCF6AF3-9577-4563-A038-86193DCC5B76}" type="presParOf" srcId="{F305029E-E2C6-4A5B-8A58-2CA3FD2B5B96}" destId="{45614894-C9E7-4F9B-84E6-7D0ECBC2CC11}" srcOrd="2" destOrd="0" presId="urn:microsoft.com/office/officeart/2008/layout/VerticalCurvedList"/>
    <dgm:cxn modelId="{14BB1A39-3DBC-43E3-9AA9-353F313F6EF0}" type="presParOf" srcId="{F305029E-E2C6-4A5B-8A58-2CA3FD2B5B96}" destId="{03BE9747-8EF4-4037-BB8D-5FD147BE4F85}" srcOrd="3" destOrd="0" presId="urn:microsoft.com/office/officeart/2008/layout/VerticalCurvedList"/>
    <dgm:cxn modelId="{24143F80-A061-4AD8-B62F-152A7713C282}" type="presParOf" srcId="{EE887317-59BF-4615-9361-9E6C470EA98F}" destId="{DFB19F49-8138-48DF-9CA2-FCD158927A35}" srcOrd="1" destOrd="0" presId="urn:microsoft.com/office/officeart/2008/layout/VerticalCurvedList"/>
    <dgm:cxn modelId="{6FAB81DA-0E3F-4157-964E-E1AC9CF73D5D}" type="presParOf" srcId="{EE887317-59BF-4615-9361-9E6C470EA98F}" destId="{F87FE9C2-F4A7-4ADE-832F-D84A682C3927}" srcOrd="2" destOrd="0" presId="urn:microsoft.com/office/officeart/2008/layout/VerticalCurvedList"/>
    <dgm:cxn modelId="{FFAEE4F7-5FCC-4784-9415-6C87DBC4EE71}" type="presParOf" srcId="{F87FE9C2-F4A7-4ADE-832F-D84A682C3927}" destId="{264E0B98-A1BF-4AF7-B396-BDC965678E3F}" srcOrd="0" destOrd="0" presId="urn:microsoft.com/office/officeart/2008/layout/VerticalCurvedList"/>
    <dgm:cxn modelId="{8A50AF84-0C12-49E7-8EEB-7EEA108C4539}" type="presParOf" srcId="{EE887317-59BF-4615-9361-9E6C470EA98F}" destId="{8B2ADEE0-17E2-4722-88AF-945D1A93ABCA}" srcOrd="3" destOrd="0" presId="urn:microsoft.com/office/officeart/2008/layout/VerticalCurvedList"/>
    <dgm:cxn modelId="{07623167-D1F5-4706-A4BB-A463BC974195}" type="presParOf" srcId="{EE887317-59BF-4615-9361-9E6C470EA98F}" destId="{F0C860E7-8E68-4EE5-9AFD-9B6DE29288D3}" srcOrd="4" destOrd="0" presId="urn:microsoft.com/office/officeart/2008/layout/VerticalCurvedList"/>
    <dgm:cxn modelId="{6E645EF0-5D91-4F88-9CFB-0760048951A6}" type="presParOf" srcId="{F0C860E7-8E68-4EE5-9AFD-9B6DE29288D3}" destId="{5E708BE3-EBDF-48CD-9CCE-7640DE93A847}" srcOrd="0" destOrd="0" presId="urn:microsoft.com/office/officeart/2008/layout/VerticalCurvedList"/>
    <dgm:cxn modelId="{3A03258C-FFBA-4D4A-BB7C-0AEE0DFED0CB}" type="presParOf" srcId="{EE887317-59BF-4615-9361-9E6C470EA98F}" destId="{590AF649-4AC1-4393-B633-AB7963677DC0}" srcOrd="5" destOrd="0" presId="urn:microsoft.com/office/officeart/2008/layout/VerticalCurvedList"/>
    <dgm:cxn modelId="{D703F442-EBC3-4EFA-BFDE-A923C612AC5D}" type="presParOf" srcId="{EE887317-59BF-4615-9361-9E6C470EA98F}" destId="{D1C93026-3994-4F9C-A218-3AEC6E2147DC}" srcOrd="6" destOrd="0" presId="urn:microsoft.com/office/officeart/2008/layout/VerticalCurvedList"/>
    <dgm:cxn modelId="{2F168214-8FE6-4DB9-9B87-1F4232F42D78}" type="presParOf" srcId="{D1C93026-3994-4F9C-A218-3AEC6E2147DC}" destId="{43C8BFC3-79B7-433B-A362-4ABD1D8B35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8C499C-08BC-4520-AC0B-AB22D5B5E8A0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F14C919-D4A3-435F-9986-5D324C1C66C7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3400" dirty="0" smtClean="0">
              <a:latin typeface="Balsamiq Sans" panose="020B0604020202020204" charset="0"/>
              <a:ea typeface="Balsamiq Sans" panose="020B0604020202020204" charset="0"/>
            </a:rPr>
            <a:t>En los EE, San Ignacio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3400" dirty="0" smtClean="0">
              <a:latin typeface="Balsamiq Sans" panose="020B0604020202020204" charset="0"/>
              <a:ea typeface="Balsamiq Sans" panose="020B0604020202020204" charset="0"/>
            </a:rPr>
            <a:t>nos propone la CONTEMPLACIÓN DE LA ENCARNACIÓN para ayudarnos a entender cómo Dios apuesta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3400" dirty="0" smtClean="0">
              <a:latin typeface="Balsamiq Sans" panose="020B0604020202020204" charset="0"/>
              <a:ea typeface="Balsamiq Sans" panose="020B0604020202020204" charset="0"/>
            </a:rPr>
            <a:t>por la humanidad</a:t>
          </a:r>
          <a:endParaRPr lang="es-ES" sz="3400" dirty="0"/>
        </a:p>
      </dgm:t>
    </dgm:pt>
    <dgm:pt modelId="{255ECD79-4744-4B7C-A6DC-1BA3C1F58ACD}" type="parTrans" cxnId="{3A9896B1-5B9C-4829-8D0E-942F71C06278}">
      <dgm:prSet/>
      <dgm:spPr/>
      <dgm:t>
        <a:bodyPr/>
        <a:lstStyle/>
        <a:p>
          <a:endParaRPr lang="es-ES"/>
        </a:p>
      </dgm:t>
    </dgm:pt>
    <dgm:pt modelId="{59893708-0414-4BED-9923-D827B16725D5}" type="sibTrans" cxnId="{3A9896B1-5B9C-4829-8D0E-942F71C06278}">
      <dgm:prSet/>
      <dgm:spPr/>
      <dgm:t>
        <a:bodyPr/>
        <a:lstStyle/>
        <a:p>
          <a:endParaRPr lang="es-ES"/>
        </a:p>
      </dgm:t>
    </dgm:pt>
    <dgm:pt modelId="{3ED898EE-A389-4773-8DE8-8D7A2BC08D58}">
      <dgm:prSet custT="1"/>
      <dgm:spPr/>
      <dgm:t>
        <a:bodyPr/>
        <a:lstStyle/>
        <a:p>
          <a:pPr algn="ctr" rtl="0"/>
          <a:r>
            <a:rPr lang="es-ES" sz="3600" b="0" i="0" u="none" dirty="0" smtClean="0">
              <a:latin typeface="Balsamiq Sans" panose="020B0604020202020204" charset="0"/>
              <a:ea typeface="Balsamiq Sans" panose="020B0604020202020204" charset="0"/>
            </a:rPr>
            <a:t>San Ignacio presenta tres escenarios con una sola intención: salvar a la humanidad, a cada persona... </a:t>
          </a:r>
        </a:p>
        <a:p>
          <a:pPr algn="ctr" rtl="0"/>
          <a:r>
            <a:rPr lang="es-ES" sz="3600" b="0" i="0" u="none" dirty="0" smtClean="0">
              <a:latin typeface="Balsamiq Sans" panose="020B0604020202020204" charset="0"/>
              <a:ea typeface="Balsamiq Sans" panose="020B0604020202020204" charset="0"/>
            </a:rPr>
            <a:t>No condenarlos</a:t>
          </a:r>
          <a:endParaRPr lang="es-ES" sz="3600" b="0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FD5CC982-122D-4429-AD6B-E99190575AAE}" type="parTrans" cxnId="{0AE28B55-C687-4342-AB08-F0991FB4D3A1}">
      <dgm:prSet/>
      <dgm:spPr/>
      <dgm:t>
        <a:bodyPr/>
        <a:lstStyle/>
        <a:p>
          <a:endParaRPr lang="es-ES"/>
        </a:p>
      </dgm:t>
    </dgm:pt>
    <dgm:pt modelId="{48B6B885-2FD4-4DF7-9303-4FE9EC80F374}" type="sibTrans" cxnId="{0AE28B55-C687-4342-AB08-F0991FB4D3A1}">
      <dgm:prSet/>
      <dgm:spPr/>
      <dgm:t>
        <a:bodyPr/>
        <a:lstStyle/>
        <a:p>
          <a:endParaRPr lang="es-ES"/>
        </a:p>
      </dgm:t>
    </dgm:pt>
    <dgm:pt modelId="{8D2362E9-E8C8-4DC4-810D-14DF0B415D8A}" type="pres">
      <dgm:prSet presAssocID="{738C499C-08BC-4520-AC0B-AB22D5B5E8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62B2058-D1EE-4FC8-9FF8-CCCD9B2E2DD1}" type="pres">
      <dgm:prSet presAssocID="{738C499C-08BC-4520-AC0B-AB22D5B5E8A0}" presName="dummyMaxCanvas" presStyleCnt="0">
        <dgm:presLayoutVars/>
      </dgm:prSet>
      <dgm:spPr/>
    </dgm:pt>
    <dgm:pt modelId="{76C201B2-E8F0-4EF4-982D-71143CFB7152}" type="pres">
      <dgm:prSet presAssocID="{738C499C-08BC-4520-AC0B-AB22D5B5E8A0}" presName="TwoNodes_1" presStyleLbl="node1" presStyleIdx="0" presStyleCnt="2" custLinFactNeighborX="-14906" custLinFactNeighborY="-502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3268A7-3DB8-4B25-964A-85AB81FDAACD}" type="pres">
      <dgm:prSet presAssocID="{738C499C-08BC-4520-AC0B-AB22D5B5E8A0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DA2F80-54EE-4849-BD67-A270F2F18C42}" type="pres">
      <dgm:prSet presAssocID="{738C499C-08BC-4520-AC0B-AB22D5B5E8A0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59FA6C-91A2-4CB9-88EE-D5B4D7B4C625}" type="pres">
      <dgm:prSet presAssocID="{738C499C-08BC-4520-AC0B-AB22D5B5E8A0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CD3434-739A-4C4E-AB7B-F5365AEF5B56}" type="pres">
      <dgm:prSet presAssocID="{738C499C-08BC-4520-AC0B-AB22D5B5E8A0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B65A22-8E89-4D28-9ADB-C7B098ED4558}" type="presOf" srcId="{3ED898EE-A389-4773-8DE8-8D7A2BC08D58}" destId="{B73268A7-3DB8-4B25-964A-85AB81FDAACD}" srcOrd="0" destOrd="0" presId="urn:microsoft.com/office/officeart/2005/8/layout/vProcess5"/>
    <dgm:cxn modelId="{3A9896B1-5B9C-4829-8D0E-942F71C06278}" srcId="{738C499C-08BC-4520-AC0B-AB22D5B5E8A0}" destId="{DF14C919-D4A3-435F-9986-5D324C1C66C7}" srcOrd="0" destOrd="0" parTransId="{255ECD79-4744-4B7C-A6DC-1BA3C1F58ACD}" sibTransId="{59893708-0414-4BED-9923-D827B16725D5}"/>
    <dgm:cxn modelId="{A6456AD2-1B04-4B61-8ACB-2E68209D3CC0}" type="presOf" srcId="{DF14C919-D4A3-435F-9986-5D324C1C66C7}" destId="{BC59FA6C-91A2-4CB9-88EE-D5B4D7B4C625}" srcOrd="1" destOrd="0" presId="urn:microsoft.com/office/officeart/2005/8/layout/vProcess5"/>
    <dgm:cxn modelId="{E2480181-75B5-4061-97FD-C67B0133C064}" type="presOf" srcId="{DF14C919-D4A3-435F-9986-5D324C1C66C7}" destId="{76C201B2-E8F0-4EF4-982D-71143CFB7152}" srcOrd="0" destOrd="0" presId="urn:microsoft.com/office/officeart/2005/8/layout/vProcess5"/>
    <dgm:cxn modelId="{E4A37840-E622-4DD9-A370-923080CF745A}" type="presOf" srcId="{738C499C-08BC-4520-AC0B-AB22D5B5E8A0}" destId="{8D2362E9-E8C8-4DC4-810D-14DF0B415D8A}" srcOrd="0" destOrd="0" presId="urn:microsoft.com/office/officeart/2005/8/layout/vProcess5"/>
    <dgm:cxn modelId="{0AE28B55-C687-4342-AB08-F0991FB4D3A1}" srcId="{738C499C-08BC-4520-AC0B-AB22D5B5E8A0}" destId="{3ED898EE-A389-4773-8DE8-8D7A2BC08D58}" srcOrd="1" destOrd="0" parTransId="{FD5CC982-122D-4429-AD6B-E99190575AAE}" sibTransId="{48B6B885-2FD4-4DF7-9303-4FE9EC80F374}"/>
    <dgm:cxn modelId="{43C42EB2-3EE2-46AB-B1F2-C069C07F560D}" type="presOf" srcId="{3ED898EE-A389-4773-8DE8-8D7A2BC08D58}" destId="{87CD3434-739A-4C4E-AB7B-F5365AEF5B56}" srcOrd="1" destOrd="0" presId="urn:microsoft.com/office/officeart/2005/8/layout/vProcess5"/>
    <dgm:cxn modelId="{1DC0DE4C-B06D-4089-B54A-7D9D0737A217}" type="presOf" srcId="{59893708-0414-4BED-9923-D827B16725D5}" destId="{8DDA2F80-54EE-4849-BD67-A270F2F18C42}" srcOrd="0" destOrd="0" presId="urn:microsoft.com/office/officeart/2005/8/layout/vProcess5"/>
    <dgm:cxn modelId="{5E45FED5-66CA-43F5-8DDC-E32234D3C8ED}" type="presParOf" srcId="{8D2362E9-E8C8-4DC4-810D-14DF0B415D8A}" destId="{762B2058-D1EE-4FC8-9FF8-CCCD9B2E2DD1}" srcOrd="0" destOrd="0" presId="urn:microsoft.com/office/officeart/2005/8/layout/vProcess5"/>
    <dgm:cxn modelId="{73671B20-6274-4072-B7CB-20032E1EBAE1}" type="presParOf" srcId="{8D2362E9-E8C8-4DC4-810D-14DF0B415D8A}" destId="{76C201B2-E8F0-4EF4-982D-71143CFB7152}" srcOrd="1" destOrd="0" presId="urn:microsoft.com/office/officeart/2005/8/layout/vProcess5"/>
    <dgm:cxn modelId="{595DF72C-D0C7-44C9-BB11-CD2710BF4E99}" type="presParOf" srcId="{8D2362E9-E8C8-4DC4-810D-14DF0B415D8A}" destId="{B73268A7-3DB8-4B25-964A-85AB81FDAACD}" srcOrd="2" destOrd="0" presId="urn:microsoft.com/office/officeart/2005/8/layout/vProcess5"/>
    <dgm:cxn modelId="{594C4C62-0674-4285-9D3E-6F1E9D6A52DD}" type="presParOf" srcId="{8D2362E9-E8C8-4DC4-810D-14DF0B415D8A}" destId="{8DDA2F80-54EE-4849-BD67-A270F2F18C42}" srcOrd="3" destOrd="0" presId="urn:microsoft.com/office/officeart/2005/8/layout/vProcess5"/>
    <dgm:cxn modelId="{36BDDAC8-6116-48AD-BA6E-C18089B89392}" type="presParOf" srcId="{8D2362E9-E8C8-4DC4-810D-14DF0B415D8A}" destId="{BC59FA6C-91A2-4CB9-88EE-D5B4D7B4C625}" srcOrd="4" destOrd="0" presId="urn:microsoft.com/office/officeart/2005/8/layout/vProcess5"/>
    <dgm:cxn modelId="{6458642F-22B2-46A9-B72D-92403E609C29}" type="presParOf" srcId="{8D2362E9-E8C8-4DC4-810D-14DF0B415D8A}" destId="{87CD3434-739A-4C4E-AB7B-F5365AEF5B56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D70304-1944-4F04-9E19-179F4A1019C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143010-0701-4023-9148-D4BE0D90EBC5}">
      <dgm:prSet phldrT="[Texto]" custT="1"/>
      <dgm:spPr>
        <a:solidFill>
          <a:srgbClr val="99FFCC"/>
        </a:solidFill>
      </dgm:spPr>
      <dgm:t>
        <a:bodyPr/>
        <a:lstStyle/>
        <a:p>
          <a:pPr algn="ctr"/>
          <a:r>
            <a:rPr lang="es-ES" sz="4000" dirty="0" smtClean="0">
              <a:solidFill>
                <a:srgbClr val="1093BC"/>
              </a:solidFill>
              <a:latin typeface="Balsamiq Sans" panose="020B0604020202020204" charset="0"/>
              <a:ea typeface="Balsamiq Sans" panose="020B0604020202020204" charset="0"/>
            </a:rPr>
            <a:t>¿Cómo es mi realidad?</a:t>
          </a:r>
          <a:endParaRPr lang="es-ES" sz="4000" dirty="0">
            <a:solidFill>
              <a:srgbClr val="1093BC"/>
            </a:solidFill>
            <a:latin typeface="Balsamiq Sans" panose="020B0604020202020204" charset="0"/>
            <a:ea typeface="Balsamiq Sans" panose="020B0604020202020204" charset="0"/>
          </a:endParaRPr>
        </a:p>
      </dgm:t>
    </dgm:pt>
    <dgm:pt modelId="{237E4D77-F7E6-4A58-BC0C-B3CB332A29DA}" type="parTrans" cxnId="{3684FEB3-5C9B-4093-8F1A-3944D7D8BD0E}">
      <dgm:prSet/>
      <dgm:spPr/>
      <dgm:t>
        <a:bodyPr/>
        <a:lstStyle/>
        <a:p>
          <a:endParaRPr lang="es-ES"/>
        </a:p>
      </dgm:t>
    </dgm:pt>
    <dgm:pt modelId="{0389CCCB-E5D3-42E7-B80F-67C4E7480CD0}" type="sibTrans" cxnId="{3684FEB3-5C9B-4093-8F1A-3944D7D8BD0E}">
      <dgm:prSet/>
      <dgm:spPr/>
      <dgm:t>
        <a:bodyPr/>
        <a:lstStyle/>
        <a:p>
          <a:endParaRPr lang="es-ES"/>
        </a:p>
      </dgm:t>
    </dgm:pt>
    <dgm:pt modelId="{4DB276D9-53BA-4AA0-9D5E-3679002CE5E0}">
      <dgm:prSet phldrT="[Texto]" custT="1"/>
      <dgm:spPr>
        <a:solidFill>
          <a:srgbClr val="08C4A5"/>
        </a:solidFill>
      </dgm:spPr>
      <dgm:t>
        <a:bodyPr/>
        <a:lstStyle/>
        <a:p>
          <a:pPr algn="ctr"/>
          <a:r>
            <a:rPr lang="es-ES" sz="4000" dirty="0" smtClean="0">
              <a:latin typeface="Balsamiq Sans" panose="020B0604020202020204" charset="0"/>
              <a:ea typeface="Balsamiq Sans" panose="020B0604020202020204" charset="0"/>
            </a:rPr>
            <a:t>¿Cómo es mi presencia en ella? </a:t>
          </a:r>
          <a:r>
            <a:rPr lang="es-ES" sz="4000" dirty="0" smtClean="0">
              <a:latin typeface="Balsamiq Sans" panose="020B0604020202020204" charset="0"/>
              <a:ea typeface="Balsamiq Sans" panose="020B0604020202020204" charset="0"/>
            </a:rPr>
            <a:t>¿De juicio, de salvación? </a:t>
          </a:r>
          <a:endParaRPr lang="es-ES" sz="4000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B52BDB14-61D9-4F66-A406-5D454D267CE5}" type="parTrans" cxnId="{48D1F9D0-842B-456B-AF22-11A7164D34F5}">
      <dgm:prSet/>
      <dgm:spPr/>
      <dgm:t>
        <a:bodyPr/>
        <a:lstStyle/>
        <a:p>
          <a:endParaRPr lang="es-ES"/>
        </a:p>
      </dgm:t>
    </dgm:pt>
    <dgm:pt modelId="{D2741E89-C150-4ADA-BD74-7DD21BB1409C}" type="sibTrans" cxnId="{48D1F9D0-842B-456B-AF22-11A7164D34F5}">
      <dgm:prSet/>
      <dgm:spPr/>
      <dgm:t>
        <a:bodyPr/>
        <a:lstStyle/>
        <a:p>
          <a:endParaRPr lang="es-ES"/>
        </a:p>
      </dgm:t>
    </dgm:pt>
    <dgm:pt modelId="{8F10A407-C3CF-4906-B7A3-3A9E93B6AEB0}">
      <dgm:prSet phldrT="[Texto]" custT="1"/>
      <dgm:spPr>
        <a:solidFill>
          <a:srgbClr val="1093BC"/>
        </a:solidFill>
      </dgm:spPr>
      <dgm:t>
        <a:bodyPr/>
        <a:lstStyle/>
        <a:p>
          <a:pPr algn="ctr"/>
          <a:r>
            <a:rPr lang="es-ES" sz="4000" dirty="0" smtClean="0">
              <a:latin typeface="Balsamiq Sans" panose="020B0604020202020204" charset="0"/>
              <a:ea typeface="Balsamiq Sans" panose="020B0604020202020204" charset="0"/>
            </a:rPr>
            <a:t>¿Cómo la mira Dios?</a:t>
          </a:r>
          <a:endParaRPr lang="es-ES" sz="4000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591BEB2F-83A9-4E2A-BA89-FB5961242E9E}" type="parTrans" cxnId="{80DB6795-FDF1-46AD-8F15-17A577B3B09B}">
      <dgm:prSet/>
      <dgm:spPr/>
      <dgm:t>
        <a:bodyPr/>
        <a:lstStyle/>
        <a:p>
          <a:endParaRPr lang="es-ES"/>
        </a:p>
      </dgm:t>
    </dgm:pt>
    <dgm:pt modelId="{B26CB28F-91A6-4A72-A385-D92890A23F77}" type="sibTrans" cxnId="{80DB6795-FDF1-46AD-8F15-17A577B3B09B}">
      <dgm:prSet/>
      <dgm:spPr/>
      <dgm:t>
        <a:bodyPr/>
        <a:lstStyle/>
        <a:p>
          <a:endParaRPr lang="es-ES"/>
        </a:p>
      </dgm:t>
    </dgm:pt>
    <dgm:pt modelId="{0B7A2C4C-ABAD-4B84-9F02-B5B230E125CC}" type="pres">
      <dgm:prSet presAssocID="{D7D70304-1944-4F04-9E19-179F4A1019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9724253-1146-4FEF-A7AF-47CAD2DF1E1B}" type="pres">
      <dgm:prSet presAssocID="{D7D70304-1944-4F04-9E19-179F4A1019C5}" presName="Name1" presStyleCnt="0"/>
      <dgm:spPr/>
    </dgm:pt>
    <dgm:pt modelId="{D83AA912-E964-478E-9856-C32AEF0B163B}" type="pres">
      <dgm:prSet presAssocID="{D7D70304-1944-4F04-9E19-179F4A1019C5}" presName="cycle" presStyleCnt="0"/>
      <dgm:spPr/>
    </dgm:pt>
    <dgm:pt modelId="{C4B80C0B-454A-45E5-90E7-2986309E421D}" type="pres">
      <dgm:prSet presAssocID="{D7D70304-1944-4F04-9E19-179F4A1019C5}" presName="srcNode" presStyleLbl="node1" presStyleIdx="0" presStyleCnt="3"/>
      <dgm:spPr/>
    </dgm:pt>
    <dgm:pt modelId="{2AB5BADB-745B-45A8-BA69-98EAACA8D7F8}" type="pres">
      <dgm:prSet presAssocID="{D7D70304-1944-4F04-9E19-179F4A1019C5}" presName="conn" presStyleLbl="parChTrans1D2" presStyleIdx="0" presStyleCnt="1"/>
      <dgm:spPr/>
      <dgm:t>
        <a:bodyPr/>
        <a:lstStyle/>
        <a:p>
          <a:endParaRPr lang="es-ES"/>
        </a:p>
      </dgm:t>
    </dgm:pt>
    <dgm:pt modelId="{B4CE566E-5A60-4F28-96EF-37398EDA48B1}" type="pres">
      <dgm:prSet presAssocID="{D7D70304-1944-4F04-9E19-179F4A1019C5}" presName="extraNode" presStyleLbl="node1" presStyleIdx="0" presStyleCnt="3"/>
      <dgm:spPr/>
    </dgm:pt>
    <dgm:pt modelId="{2C3A7B36-F69D-4EC3-B0D1-765373A11F99}" type="pres">
      <dgm:prSet presAssocID="{D7D70304-1944-4F04-9E19-179F4A1019C5}" presName="dstNode" presStyleLbl="node1" presStyleIdx="0" presStyleCnt="3"/>
      <dgm:spPr/>
    </dgm:pt>
    <dgm:pt modelId="{22141742-823E-49FB-A8D5-9107DA3FF97D}" type="pres">
      <dgm:prSet presAssocID="{6D143010-0701-4023-9148-D4BE0D90EBC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6BF03D-7B29-48CB-8092-CCE1EA72BE86}" type="pres">
      <dgm:prSet presAssocID="{6D143010-0701-4023-9148-D4BE0D90EBC5}" presName="accent_1" presStyleCnt="0"/>
      <dgm:spPr/>
    </dgm:pt>
    <dgm:pt modelId="{DAF50AD4-861A-4D99-B913-3E898E1B383A}" type="pres">
      <dgm:prSet presAssocID="{6D143010-0701-4023-9148-D4BE0D90EBC5}" presName="accentRepeatNode" presStyleLbl="solidFgAcc1" presStyleIdx="0" presStyleCnt="3"/>
      <dgm:spPr/>
    </dgm:pt>
    <dgm:pt modelId="{D3309252-F7C9-433F-8404-A8E927615E47}" type="pres">
      <dgm:prSet presAssocID="{4DB276D9-53BA-4AA0-9D5E-3679002CE5E0}" presName="text_2" presStyleLbl="node1" presStyleIdx="1" presStyleCnt="3" custScaleY="1358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C980C5-B6EC-4587-A418-2FD1A5AD17BD}" type="pres">
      <dgm:prSet presAssocID="{4DB276D9-53BA-4AA0-9D5E-3679002CE5E0}" presName="accent_2" presStyleCnt="0"/>
      <dgm:spPr/>
    </dgm:pt>
    <dgm:pt modelId="{0E9D25A4-EDB2-41E9-B7E9-30B3F1551245}" type="pres">
      <dgm:prSet presAssocID="{4DB276D9-53BA-4AA0-9D5E-3679002CE5E0}" presName="accentRepeatNode" presStyleLbl="solidFgAcc1" presStyleIdx="1" presStyleCnt="3"/>
      <dgm:spPr/>
    </dgm:pt>
    <dgm:pt modelId="{EFF919B0-4667-4B92-8D07-AABB36E00DF2}" type="pres">
      <dgm:prSet presAssocID="{8F10A407-C3CF-4906-B7A3-3A9E93B6AEB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570592-0C5D-46C5-B4E6-FFB99DA0413D}" type="pres">
      <dgm:prSet presAssocID="{8F10A407-C3CF-4906-B7A3-3A9E93B6AEB0}" presName="accent_3" presStyleCnt="0"/>
      <dgm:spPr/>
    </dgm:pt>
    <dgm:pt modelId="{668AB24A-0405-49E8-AD8C-966D0103AF79}" type="pres">
      <dgm:prSet presAssocID="{8F10A407-C3CF-4906-B7A3-3A9E93B6AEB0}" presName="accentRepeatNode" presStyleLbl="solidFgAcc1" presStyleIdx="2" presStyleCnt="3"/>
      <dgm:spPr/>
    </dgm:pt>
  </dgm:ptLst>
  <dgm:cxnLst>
    <dgm:cxn modelId="{80DB6795-FDF1-46AD-8F15-17A577B3B09B}" srcId="{D7D70304-1944-4F04-9E19-179F4A1019C5}" destId="{8F10A407-C3CF-4906-B7A3-3A9E93B6AEB0}" srcOrd="2" destOrd="0" parTransId="{591BEB2F-83A9-4E2A-BA89-FB5961242E9E}" sibTransId="{B26CB28F-91A6-4A72-A385-D92890A23F77}"/>
    <dgm:cxn modelId="{AB094FFE-6D99-4BE8-B6B1-592D074BF8DC}" type="presOf" srcId="{6D143010-0701-4023-9148-D4BE0D90EBC5}" destId="{22141742-823E-49FB-A8D5-9107DA3FF97D}" srcOrd="0" destOrd="0" presId="urn:microsoft.com/office/officeart/2008/layout/VerticalCurvedList"/>
    <dgm:cxn modelId="{48D1F9D0-842B-456B-AF22-11A7164D34F5}" srcId="{D7D70304-1944-4F04-9E19-179F4A1019C5}" destId="{4DB276D9-53BA-4AA0-9D5E-3679002CE5E0}" srcOrd="1" destOrd="0" parTransId="{B52BDB14-61D9-4F66-A406-5D454D267CE5}" sibTransId="{D2741E89-C150-4ADA-BD74-7DD21BB1409C}"/>
    <dgm:cxn modelId="{48CE431F-6CB5-45F0-B706-47C1840DF148}" type="presOf" srcId="{D7D70304-1944-4F04-9E19-179F4A1019C5}" destId="{0B7A2C4C-ABAD-4B84-9F02-B5B230E125CC}" srcOrd="0" destOrd="0" presId="urn:microsoft.com/office/officeart/2008/layout/VerticalCurvedList"/>
    <dgm:cxn modelId="{F84EE2D0-0F79-4999-B4FB-F06688CD0BE7}" type="presOf" srcId="{0389CCCB-E5D3-42E7-B80F-67C4E7480CD0}" destId="{2AB5BADB-745B-45A8-BA69-98EAACA8D7F8}" srcOrd="0" destOrd="0" presId="urn:microsoft.com/office/officeart/2008/layout/VerticalCurvedList"/>
    <dgm:cxn modelId="{2B1917E1-EA67-4B96-A4BD-F512598D3663}" type="presOf" srcId="{8F10A407-C3CF-4906-B7A3-3A9E93B6AEB0}" destId="{EFF919B0-4667-4B92-8D07-AABB36E00DF2}" srcOrd="0" destOrd="0" presId="urn:microsoft.com/office/officeart/2008/layout/VerticalCurvedList"/>
    <dgm:cxn modelId="{3684FEB3-5C9B-4093-8F1A-3944D7D8BD0E}" srcId="{D7D70304-1944-4F04-9E19-179F4A1019C5}" destId="{6D143010-0701-4023-9148-D4BE0D90EBC5}" srcOrd="0" destOrd="0" parTransId="{237E4D77-F7E6-4A58-BC0C-B3CB332A29DA}" sibTransId="{0389CCCB-E5D3-42E7-B80F-67C4E7480CD0}"/>
    <dgm:cxn modelId="{7E2BEE86-1F96-4A48-AC76-8C8724CE87EC}" type="presOf" srcId="{4DB276D9-53BA-4AA0-9D5E-3679002CE5E0}" destId="{D3309252-F7C9-433F-8404-A8E927615E47}" srcOrd="0" destOrd="0" presId="urn:microsoft.com/office/officeart/2008/layout/VerticalCurvedList"/>
    <dgm:cxn modelId="{7668A50A-B1DD-43F4-A9CC-1BBA23EDD31E}" type="presParOf" srcId="{0B7A2C4C-ABAD-4B84-9F02-B5B230E125CC}" destId="{49724253-1146-4FEF-A7AF-47CAD2DF1E1B}" srcOrd="0" destOrd="0" presId="urn:microsoft.com/office/officeart/2008/layout/VerticalCurvedList"/>
    <dgm:cxn modelId="{E6978502-0D1D-4BAE-B474-FE3E5EDD76D5}" type="presParOf" srcId="{49724253-1146-4FEF-A7AF-47CAD2DF1E1B}" destId="{D83AA912-E964-478E-9856-C32AEF0B163B}" srcOrd="0" destOrd="0" presId="urn:microsoft.com/office/officeart/2008/layout/VerticalCurvedList"/>
    <dgm:cxn modelId="{A1AC07B9-6146-4E38-B78A-68E203DA76D8}" type="presParOf" srcId="{D83AA912-E964-478E-9856-C32AEF0B163B}" destId="{C4B80C0B-454A-45E5-90E7-2986309E421D}" srcOrd="0" destOrd="0" presId="urn:microsoft.com/office/officeart/2008/layout/VerticalCurvedList"/>
    <dgm:cxn modelId="{D12A7135-3716-4AC7-942D-D234690AAEF1}" type="presParOf" srcId="{D83AA912-E964-478E-9856-C32AEF0B163B}" destId="{2AB5BADB-745B-45A8-BA69-98EAACA8D7F8}" srcOrd="1" destOrd="0" presId="urn:microsoft.com/office/officeart/2008/layout/VerticalCurvedList"/>
    <dgm:cxn modelId="{FDDAA5EF-D857-4E6B-AE52-861529E3F2EB}" type="presParOf" srcId="{D83AA912-E964-478E-9856-C32AEF0B163B}" destId="{B4CE566E-5A60-4F28-96EF-37398EDA48B1}" srcOrd="2" destOrd="0" presId="urn:microsoft.com/office/officeart/2008/layout/VerticalCurvedList"/>
    <dgm:cxn modelId="{6562A4C0-159B-4A58-A619-A59BABE854BA}" type="presParOf" srcId="{D83AA912-E964-478E-9856-C32AEF0B163B}" destId="{2C3A7B36-F69D-4EC3-B0D1-765373A11F99}" srcOrd="3" destOrd="0" presId="urn:microsoft.com/office/officeart/2008/layout/VerticalCurvedList"/>
    <dgm:cxn modelId="{D5A0EC37-9A4A-4BD8-A117-61A8944DEEE4}" type="presParOf" srcId="{49724253-1146-4FEF-A7AF-47CAD2DF1E1B}" destId="{22141742-823E-49FB-A8D5-9107DA3FF97D}" srcOrd="1" destOrd="0" presId="urn:microsoft.com/office/officeart/2008/layout/VerticalCurvedList"/>
    <dgm:cxn modelId="{053EE922-9BFC-4FB3-95FE-57021F6EBBE7}" type="presParOf" srcId="{49724253-1146-4FEF-A7AF-47CAD2DF1E1B}" destId="{9E6BF03D-7B29-48CB-8092-CCE1EA72BE86}" srcOrd="2" destOrd="0" presId="urn:microsoft.com/office/officeart/2008/layout/VerticalCurvedList"/>
    <dgm:cxn modelId="{5FA2D15B-B85B-45C9-A989-A481A38A97D2}" type="presParOf" srcId="{9E6BF03D-7B29-48CB-8092-CCE1EA72BE86}" destId="{DAF50AD4-861A-4D99-B913-3E898E1B383A}" srcOrd="0" destOrd="0" presId="urn:microsoft.com/office/officeart/2008/layout/VerticalCurvedList"/>
    <dgm:cxn modelId="{399224DC-5977-4A2A-9A87-CC44B610DA07}" type="presParOf" srcId="{49724253-1146-4FEF-A7AF-47CAD2DF1E1B}" destId="{D3309252-F7C9-433F-8404-A8E927615E47}" srcOrd="3" destOrd="0" presId="urn:microsoft.com/office/officeart/2008/layout/VerticalCurvedList"/>
    <dgm:cxn modelId="{281D35B2-8AC2-47DB-8D82-D2E58A6874DF}" type="presParOf" srcId="{49724253-1146-4FEF-A7AF-47CAD2DF1E1B}" destId="{27C980C5-B6EC-4587-A418-2FD1A5AD17BD}" srcOrd="4" destOrd="0" presId="urn:microsoft.com/office/officeart/2008/layout/VerticalCurvedList"/>
    <dgm:cxn modelId="{0A664A0D-EF52-4D76-8BEA-066422C94011}" type="presParOf" srcId="{27C980C5-B6EC-4587-A418-2FD1A5AD17BD}" destId="{0E9D25A4-EDB2-41E9-B7E9-30B3F1551245}" srcOrd="0" destOrd="0" presId="urn:microsoft.com/office/officeart/2008/layout/VerticalCurvedList"/>
    <dgm:cxn modelId="{7F37788D-7A5A-492B-A64A-185BE6D852DD}" type="presParOf" srcId="{49724253-1146-4FEF-A7AF-47CAD2DF1E1B}" destId="{EFF919B0-4667-4B92-8D07-AABB36E00DF2}" srcOrd="5" destOrd="0" presId="urn:microsoft.com/office/officeart/2008/layout/VerticalCurvedList"/>
    <dgm:cxn modelId="{D3655CA6-35C9-4C9F-952C-3A39F60268CA}" type="presParOf" srcId="{49724253-1146-4FEF-A7AF-47CAD2DF1E1B}" destId="{17570592-0C5D-46C5-B4E6-FFB99DA0413D}" srcOrd="6" destOrd="0" presId="urn:microsoft.com/office/officeart/2008/layout/VerticalCurvedList"/>
    <dgm:cxn modelId="{0FCCF563-F171-4CA9-B9E9-C4216AD4E90E}" type="presParOf" srcId="{17570592-0C5D-46C5-B4E6-FFB99DA0413D}" destId="{668AB24A-0405-49E8-AD8C-966D0103AF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36B695-6089-4A56-A761-9B600CE4D0DA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D21B72A-BC0A-4D04-BE0B-B3675CC76634}">
      <dgm:prSet phldrT="[Texto]" custT="1"/>
      <dgm:spPr/>
      <dgm:t>
        <a:bodyPr/>
        <a:lstStyle/>
        <a:p>
          <a:r>
            <a:rPr lang="es-ES" sz="2400" b="1" dirty="0" smtClean="0">
              <a:latin typeface="Balsamiq Sans" panose="020B0604020202020204" charset="0"/>
              <a:ea typeface="Balsamiq Sans" panose="020B0604020202020204" charset="0"/>
            </a:rPr>
            <a:t>Sentidos</a:t>
          </a:r>
          <a:endParaRPr lang="es-ES" sz="2400" b="1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D31BE928-9DF2-4932-B038-96700B7D48D8}" type="parTrans" cxnId="{29EB192C-D807-4C62-A7D8-D21B52F0D513}">
      <dgm:prSet/>
      <dgm:spPr/>
      <dgm:t>
        <a:bodyPr/>
        <a:lstStyle/>
        <a:p>
          <a:endParaRPr lang="es-ES"/>
        </a:p>
      </dgm:t>
    </dgm:pt>
    <dgm:pt modelId="{9638166E-47DB-480B-8C90-BC60F932C253}" type="sibTrans" cxnId="{29EB192C-D807-4C62-A7D8-D21B52F0D513}">
      <dgm:prSet/>
      <dgm:spPr/>
      <dgm:t>
        <a:bodyPr/>
        <a:lstStyle/>
        <a:p>
          <a:endParaRPr lang="es-ES"/>
        </a:p>
      </dgm:t>
    </dgm:pt>
    <dgm:pt modelId="{6975E80D-E88D-47D5-9B7D-4AC68BFC9532}">
      <dgm:prSet phldrT="[Texto]"/>
      <dgm:spPr/>
      <dgm:t>
        <a:bodyPr/>
        <a:lstStyle/>
        <a:p>
          <a:r>
            <a:rPr lang="es-ES" b="1" dirty="0" smtClean="0">
              <a:latin typeface="Balsamiq Sans" panose="020B0604020202020204" charset="0"/>
              <a:ea typeface="Balsamiq Sans" panose="020B0604020202020204" charset="0"/>
            </a:rPr>
            <a:t>Inteligencia</a:t>
          </a:r>
          <a:endParaRPr lang="es-ES" b="1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7F91C7B0-B308-4F08-BF6C-CBBE373DEF91}" type="parTrans" cxnId="{E1065C64-B703-451E-8CCF-D9BEFC75CA14}">
      <dgm:prSet/>
      <dgm:spPr/>
      <dgm:t>
        <a:bodyPr/>
        <a:lstStyle/>
        <a:p>
          <a:endParaRPr lang="es-ES"/>
        </a:p>
      </dgm:t>
    </dgm:pt>
    <dgm:pt modelId="{27FE1239-833C-493F-94AA-4AB3325B4098}" type="sibTrans" cxnId="{E1065C64-B703-451E-8CCF-D9BEFC75CA14}">
      <dgm:prSet/>
      <dgm:spPr/>
      <dgm:t>
        <a:bodyPr/>
        <a:lstStyle/>
        <a:p>
          <a:endParaRPr lang="es-ES"/>
        </a:p>
      </dgm:t>
    </dgm:pt>
    <dgm:pt modelId="{20AC1F95-FEB8-43EC-BD78-F007BB45178C}">
      <dgm:prSet phldrT="[Texto]" custT="1"/>
      <dgm:spPr/>
      <dgm:t>
        <a:bodyPr/>
        <a:lstStyle/>
        <a:p>
          <a:r>
            <a:rPr lang="es-ES" sz="2400" b="1" dirty="0" smtClean="0">
              <a:latin typeface="Balsamiq Sans" panose="020B0604020202020204" charset="0"/>
              <a:ea typeface="Balsamiq Sans" panose="020B0604020202020204" charset="0"/>
            </a:rPr>
            <a:t>Afectos</a:t>
          </a:r>
          <a:endParaRPr lang="es-ES" sz="2400" b="1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945CC6DF-1870-4947-90F3-10115F175E81}" type="parTrans" cxnId="{25CE8389-8FC5-4620-B086-1C1A57BC50FD}">
      <dgm:prSet/>
      <dgm:spPr/>
      <dgm:t>
        <a:bodyPr/>
        <a:lstStyle/>
        <a:p>
          <a:endParaRPr lang="es-ES"/>
        </a:p>
      </dgm:t>
    </dgm:pt>
    <dgm:pt modelId="{ED5BC1F5-B277-4547-8A1F-FAFC601DE32B}" type="sibTrans" cxnId="{25CE8389-8FC5-4620-B086-1C1A57BC50FD}">
      <dgm:prSet/>
      <dgm:spPr/>
      <dgm:t>
        <a:bodyPr/>
        <a:lstStyle/>
        <a:p>
          <a:endParaRPr lang="es-ES"/>
        </a:p>
      </dgm:t>
    </dgm:pt>
    <dgm:pt modelId="{0A0C8F81-4FEF-4B32-8B67-03B2C9AD683D}">
      <dgm:prSet phldrT="[Texto]" custT="1"/>
      <dgm:spPr/>
      <dgm:t>
        <a:bodyPr/>
        <a:lstStyle/>
        <a:p>
          <a:r>
            <a:rPr lang="es-ES" sz="2400" b="1" dirty="0" smtClean="0">
              <a:latin typeface="Balsamiq Sans" panose="020B0604020202020204" charset="0"/>
              <a:ea typeface="Balsamiq Sans" panose="020B0604020202020204" charset="0"/>
            </a:rPr>
            <a:t>Corazón</a:t>
          </a:r>
          <a:endParaRPr lang="es-ES" sz="2400" b="1" dirty="0">
            <a:latin typeface="Balsamiq Sans" panose="020B0604020202020204" charset="0"/>
            <a:ea typeface="Balsamiq Sans" panose="020B0604020202020204" charset="0"/>
          </a:endParaRPr>
        </a:p>
      </dgm:t>
    </dgm:pt>
    <dgm:pt modelId="{1C730047-B01F-4178-B596-06A42B82B9FE}" type="parTrans" cxnId="{34394DF5-6697-4000-9A3C-1A5115C6B35B}">
      <dgm:prSet/>
      <dgm:spPr/>
      <dgm:t>
        <a:bodyPr/>
        <a:lstStyle/>
        <a:p>
          <a:endParaRPr lang="es-ES"/>
        </a:p>
      </dgm:t>
    </dgm:pt>
    <dgm:pt modelId="{0C9598B7-B606-4F8F-8A66-49C36A0CAF38}" type="sibTrans" cxnId="{34394DF5-6697-4000-9A3C-1A5115C6B35B}">
      <dgm:prSet/>
      <dgm:spPr/>
      <dgm:t>
        <a:bodyPr/>
        <a:lstStyle/>
        <a:p>
          <a:endParaRPr lang="es-ES"/>
        </a:p>
      </dgm:t>
    </dgm:pt>
    <dgm:pt modelId="{E3160A07-9AA5-4205-B312-0FDBA406ABF9}" type="pres">
      <dgm:prSet presAssocID="{1536B695-6089-4A56-A761-9B600CE4D0D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66ECF4-5DB8-4302-B6CC-411DBF0D365C}" type="pres">
      <dgm:prSet presAssocID="{1536B695-6089-4A56-A761-9B600CE4D0DA}" presName="comp1" presStyleCnt="0"/>
      <dgm:spPr/>
    </dgm:pt>
    <dgm:pt modelId="{368C648C-80E5-4CA2-BEDF-EEB0875F8525}" type="pres">
      <dgm:prSet presAssocID="{1536B695-6089-4A56-A761-9B600CE4D0DA}" presName="circle1" presStyleLbl="node1" presStyleIdx="0" presStyleCnt="4" custLinFactNeighborX="-2909" custLinFactNeighborY="18431"/>
      <dgm:spPr/>
      <dgm:t>
        <a:bodyPr/>
        <a:lstStyle/>
        <a:p>
          <a:endParaRPr lang="es-ES"/>
        </a:p>
      </dgm:t>
    </dgm:pt>
    <dgm:pt modelId="{D59F0F14-0057-4926-B2A9-7D8A778A7D8B}" type="pres">
      <dgm:prSet presAssocID="{1536B695-6089-4A56-A761-9B600CE4D0DA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D8E586-1FD7-4ED7-AE23-9B11EB69669E}" type="pres">
      <dgm:prSet presAssocID="{1536B695-6089-4A56-A761-9B600CE4D0DA}" presName="comp2" presStyleCnt="0"/>
      <dgm:spPr/>
    </dgm:pt>
    <dgm:pt modelId="{428391DD-E41C-42D4-9875-BEB1228AABC1}" type="pres">
      <dgm:prSet presAssocID="{1536B695-6089-4A56-A761-9B600CE4D0DA}" presName="circle2" presStyleLbl="node1" presStyleIdx="1" presStyleCnt="4"/>
      <dgm:spPr/>
      <dgm:t>
        <a:bodyPr/>
        <a:lstStyle/>
        <a:p>
          <a:endParaRPr lang="es-ES"/>
        </a:p>
      </dgm:t>
    </dgm:pt>
    <dgm:pt modelId="{27C92ADD-3CAD-4B0E-B71D-B4EA410C0B19}" type="pres">
      <dgm:prSet presAssocID="{1536B695-6089-4A56-A761-9B600CE4D0DA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31C65F-3C89-4D3A-914D-934B883C6D32}" type="pres">
      <dgm:prSet presAssocID="{1536B695-6089-4A56-A761-9B600CE4D0DA}" presName="comp3" presStyleCnt="0"/>
      <dgm:spPr/>
    </dgm:pt>
    <dgm:pt modelId="{0376083C-6BFA-4258-8499-7ED48C3CC261}" type="pres">
      <dgm:prSet presAssocID="{1536B695-6089-4A56-A761-9B600CE4D0DA}" presName="circle3" presStyleLbl="node1" presStyleIdx="2" presStyleCnt="4"/>
      <dgm:spPr/>
      <dgm:t>
        <a:bodyPr/>
        <a:lstStyle/>
        <a:p>
          <a:endParaRPr lang="es-ES"/>
        </a:p>
      </dgm:t>
    </dgm:pt>
    <dgm:pt modelId="{36573AD4-74A9-4CDA-9600-642CD307EBD8}" type="pres">
      <dgm:prSet presAssocID="{1536B695-6089-4A56-A761-9B600CE4D0DA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C960DC-B0B7-4EFD-B85B-553310CFC58B}" type="pres">
      <dgm:prSet presAssocID="{1536B695-6089-4A56-A761-9B600CE4D0DA}" presName="comp4" presStyleCnt="0"/>
      <dgm:spPr/>
    </dgm:pt>
    <dgm:pt modelId="{61F07F41-B24F-4209-B7A6-6303AAEFB491}" type="pres">
      <dgm:prSet presAssocID="{1536B695-6089-4A56-A761-9B600CE4D0DA}" presName="circle4" presStyleLbl="node1" presStyleIdx="3" presStyleCnt="4"/>
      <dgm:spPr/>
      <dgm:t>
        <a:bodyPr/>
        <a:lstStyle/>
        <a:p>
          <a:endParaRPr lang="es-ES"/>
        </a:p>
      </dgm:t>
    </dgm:pt>
    <dgm:pt modelId="{D2A25451-C9E9-4E28-9E23-2932653326DC}" type="pres">
      <dgm:prSet presAssocID="{1536B695-6089-4A56-A761-9B600CE4D0DA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9EB192C-D807-4C62-A7D8-D21B52F0D513}" srcId="{1536B695-6089-4A56-A761-9B600CE4D0DA}" destId="{BD21B72A-BC0A-4D04-BE0B-B3675CC76634}" srcOrd="0" destOrd="0" parTransId="{D31BE928-9DF2-4932-B038-96700B7D48D8}" sibTransId="{9638166E-47DB-480B-8C90-BC60F932C253}"/>
    <dgm:cxn modelId="{C11BA0DA-67D0-4E57-A50B-E5F7124A1148}" type="presOf" srcId="{6975E80D-E88D-47D5-9B7D-4AC68BFC9532}" destId="{27C92ADD-3CAD-4B0E-B71D-B4EA410C0B19}" srcOrd="1" destOrd="0" presId="urn:microsoft.com/office/officeart/2005/8/layout/venn2"/>
    <dgm:cxn modelId="{88DED7AC-B947-40A9-83E8-CDD860DC863D}" type="presOf" srcId="{20AC1F95-FEB8-43EC-BD78-F007BB45178C}" destId="{36573AD4-74A9-4CDA-9600-642CD307EBD8}" srcOrd="1" destOrd="0" presId="urn:microsoft.com/office/officeart/2005/8/layout/venn2"/>
    <dgm:cxn modelId="{25CE8389-8FC5-4620-B086-1C1A57BC50FD}" srcId="{1536B695-6089-4A56-A761-9B600CE4D0DA}" destId="{20AC1F95-FEB8-43EC-BD78-F007BB45178C}" srcOrd="2" destOrd="0" parTransId="{945CC6DF-1870-4947-90F3-10115F175E81}" sibTransId="{ED5BC1F5-B277-4547-8A1F-FAFC601DE32B}"/>
    <dgm:cxn modelId="{1A024ECD-2217-4CBB-ACC0-2F20894961C4}" type="presOf" srcId="{1536B695-6089-4A56-A761-9B600CE4D0DA}" destId="{E3160A07-9AA5-4205-B312-0FDBA406ABF9}" srcOrd="0" destOrd="0" presId="urn:microsoft.com/office/officeart/2005/8/layout/venn2"/>
    <dgm:cxn modelId="{75988EA1-1F69-4B06-ABB7-2DB3449282A7}" type="presOf" srcId="{0A0C8F81-4FEF-4B32-8B67-03B2C9AD683D}" destId="{61F07F41-B24F-4209-B7A6-6303AAEFB491}" srcOrd="0" destOrd="0" presId="urn:microsoft.com/office/officeart/2005/8/layout/venn2"/>
    <dgm:cxn modelId="{70D0F5ED-836B-4C68-9CEE-31063D74BD8A}" type="presOf" srcId="{6975E80D-E88D-47D5-9B7D-4AC68BFC9532}" destId="{428391DD-E41C-42D4-9875-BEB1228AABC1}" srcOrd="0" destOrd="0" presId="urn:microsoft.com/office/officeart/2005/8/layout/venn2"/>
    <dgm:cxn modelId="{34394DF5-6697-4000-9A3C-1A5115C6B35B}" srcId="{1536B695-6089-4A56-A761-9B600CE4D0DA}" destId="{0A0C8F81-4FEF-4B32-8B67-03B2C9AD683D}" srcOrd="3" destOrd="0" parTransId="{1C730047-B01F-4178-B596-06A42B82B9FE}" sibTransId="{0C9598B7-B606-4F8F-8A66-49C36A0CAF38}"/>
    <dgm:cxn modelId="{E1065C64-B703-451E-8CCF-D9BEFC75CA14}" srcId="{1536B695-6089-4A56-A761-9B600CE4D0DA}" destId="{6975E80D-E88D-47D5-9B7D-4AC68BFC9532}" srcOrd="1" destOrd="0" parTransId="{7F91C7B0-B308-4F08-BF6C-CBBE373DEF91}" sibTransId="{27FE1239-833C-493F-94AA-4AB3325B4098}"/>
    <dgm:cxn modelId="{B417A2CB-3549-4C5E-9B18-C14E9FC1CED1}" type="presOf" srcId="{BD21B72A-BC0A-4D04-BE0B-B3675CC76634}" destId="{368C648C-80E5-4CA2-BEDF-EEB0875F8525}" srcOrd="0" destOrd="0" presId="urn:microsoft.com/office/officeart/2005/8/layout/venn2"/>
    <dgm:cxn modelId="{E682136C-57D6-4B02-A27A-605BAE544F89}" type="presOf" srcId="{0A0C8F81-4FEF-4B32-8B67-03B2C9AD683D}" destId="{D2A25451-C9E9-4E28-9E23-2932653326DC}" srcOrd="1" destOrd="0" presId="urn:microsoft.com/office/officeart/2005/8/layout/venn2"/>
    <dgm:cxn modelId="{2205271A-1B9C-4A38-9A11-FECC7BFD20E1}" type="presOf" srcId="{20AC1F95-FEB8-43EC-BD78-F007BB45178C}" destId="{0376083C-6BFA-4258-8499-7ED48C3CC261}" srcOrd="0" destOrd="0" presId="urn:microsoft.com/office/officeart/2005/8/layout/venn2"/>
    <dgm:cxn modelId="{91518FD8-8977-4678-A8F3-926FA114F705}" type="presOf" srcId="{BD21B72A-BC0A-4D04-BE0B-B3675CC76634}" destId="{D59F0F14-0057-4926-B2A9-7D8A778A7D8B}" srcOrd="1" destOrd="0" presId="urn:microsoft.com/office/officeart/2005/8/layout/venn2"/>
    <dgm:cxn modelId="{FE1AAD70-664C-4583-B157-AA7AD45CDA3A}" type="presParOf" srcId="{E3160A07-9AA5-4205-B312-0FDBA406ABF9}" destId="{8266ECF4-5DB8-4302-B6CC-411DBF0D365C}" srcOrd="0" destOrd="0" presId="urn:microsoft.com/office/officeart/2005/8/layout/venn2"/>
    <dgm:cxn modelId="{937493BE-5D80-4687-99C1-869178767AD4}" type="presParOf" srcId="{8266ECF4-5DB8-4302-B6CC-411DBF0D365C}" destId="{368C648C-80E5-4CA2-BEDF-EEB0875F8525}" srcOrd="0" destOrd="0" presId="urn:microsoft.com/office/officeart/2005/8/layout/venn2"/>
    <dgm:cxn modelId="{D8026344-AC70-4482-9AF5-24769E8F5F87}" type="presParOf" srcId="{8266ECF4-5DB8-4302-B6CC-411DBF0D365C}" destId="{D59F0F14-0057-4926-B2A9-7D8A778A7D8B}" srcOrd="1" destOrd="0" presId="urn:microsoft.com/office/officeart/2005/8/layout/venn2"/>
    <dgm:cxn modelId="{74235145-2C5A-4830-85A2-610A50DED79D}" type="presParOf" srcId="{E3160A07-9AA5-4205-B312-0FDBA406ABF9}" destId="{90D8E586-1FD7-4ED7-AE23-9B11EB69669E}" srcOrd="1" destOrd="0" presId="urn:microsoft.com/office/officeart/2005/8/layout/venn2"/>
    <dgm:cxn modelId="{F74FD1CF-E286-4E0E-9AC5-4F7696740AAB}" type="presParOf" srcId="{90D8E586-1FD7-4ED7-AE23-9B11EB69669E}" destId="{428391DD-E41C-42D4-9875-BEB1228AABC1}" srcOrd="0" destOrd="0" presId="urn:microsoft.com/office/officeart/2005/8/layout/venn2"/>
    <dgm:cxn modelId="{A709901D-C0A3-4E35-A527-C2D274E8C036}" type="presParOf" srcId="{90D8E586-1FD7-4ED7-AE23-9B11EB69669E}" destId="{27C92ADD-3CAD-4B0E-B71D-B4EA410C0B19}" srcOrd="1" destOrd="0" presId="urn:microsoft.com/office/officeart/2005/8/layout/venn2"/>
    <dgm:cxn modelId="{D90A79E9-69C0-46E7-9B6D-E43C79F5F82A}" type="presParOf" srcId="{E3160A07-9AA5-4205-B312-0FDBA406ABF9}" destId="{2131C65F-3C89-4D3A-914D-934B883C6D32}" srcOrd="2" destOrd="0" presId="urn:microsoft.com/office/officeart/2005/8/layout/venn2"/>
    <dgm:cxn modelId="{2B9D5162-1129-458C-84B6-228A0A5A5340}" type="presParOf" srcId="{2131C65F-3C89-4D3A-914D-934B883C6D32}" destId="{0376083C-6BFA-4258-8499-7ED48C3CC261}" srcOrd="0" destOrd="0" presId="urn:microsoft.com/office/officeart/2005/8/layout/venn2"/>
    <dgm:cxn modelId="{C9F84122-0546-42BC-90D4-AA275B51B02A}" type="presParOf" srcId="{2131C65F-3C89-4D3A-914D-934B883C6D32}" destId="{36573AD4-74A9-4CDA-9600-642CD307EBD8}" srcOrd="1" destOrd="0" presId="urn:microsoft.com/office/officeart/2005/8/layout/venn2"/>
    <dgm:cxn modelId="{1E412E80-AAD4-4452-AF60-0C832CB61A60}" type="presParOf" srcId="{E3160A07-9AA5-4205-B312-0FDBA406ABF9}" destId="{23C960DC-B0B7-4EFD-B85B-553310CFC58B}" srcOrd="3" destOrd="0" presId="urn:microsoft.com/office/officeart/2005/8/layout/venn2"/>
    <dgm:cxn modelId="{395488FF-CA9E-4F95-B6DF-91068E17B2A9}" type="presParOf" srcId="{23C960DC-B0B7-4EFD-B85B-553310CFC58B}" destId="{61F07F41-B24F-4209-B7A6-6303AAEFB491}" srcOrd="0" destOrd="0" presId="urn:microsoft.com/office/officeart/2005/8/layout/venn2"/>
    <dgm:cxn modelId="{91C0563C-C098-435E-9DDE-576F28624A35}" type="presParOf" srcId="{23C960DC-B0B7-4EFD-B85B-553310CFC58B}" destId="{D2A25451-C9E9-4E28-9E23-2932653326D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69980-C0F6-4B90-B100-CC8A040816F1}">
      <dsp:nvSpPr>
        <dsp:cNvPr id="0" name=""/>
        <dsp:cNvSpPr/>
      </dsp:nvSpPr>
      <dsp:spPr>
        <a:xfrm>
          <a:off x="3910098" y="4037012"/>
          <a:ext cx="921190" cy="1917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0595" y="0"/>
              </a:lnTo>
              <a:lnTo>
                <a:pt x="460595" y="1917580"/>
              </a:lnTo>
              <a:lnTo>
                <a:pt x="921190" y="191758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4317509" y="4942618"/>
        <a:ext cx="106368" cy="106368"/>
      </dsp:txXfrm>
    </dsp:sp>
    <dsp:sp modelId="{3B757F98-CC69-4A77-96ED-7164A5A81632}">
      <dsp:nvSpPr>
        <dsp:cNvPr id="0" name=""/>
        <dsp:cNvSpPr/>
      </dsp:nvSpPr>
      <dsp:spPr>
        <a:xfrm>
          <a:off x="3910098" y="3991292"/>
          <a:ext cx="9211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21190" y="457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347664" y="4013982"/>
        <a:ext cx="46059" cy="46059"/>
      </dsp:txXfrm>
    </dsp:sp>
    <dsp:sp modelId="{320A5759-076F-495E-8AAE-A3D6AB813890}">
      <dsp:nvSpPr>
        <dsp:cNvPr id="0" name=""/>
        <dsp:cNvSpPr/>
      </dsp:nvSpPr>
      <dsp:spPr>
        <a:xfrm>
          <a:off x="3910098" y="2119431"/>
          <a:ext cx="921190" cy="1917580"/>
        </a:xfrm>
        <a:custGeom>
          <a:avLst/>
          <a:gdLst/>
          <a:ahLst/>
          <a:cxnLst/>
          <a:rect l="0" t="0" r="0" b="0"/>
          <a:pathLst>
            <a:path>
              <a:moveTo>
                <a:pt x="0" y="1917580"/>
              </a:moveTo>
              <a:lnTo>
                <a:pt x="460595" y="1917580"/>
              </a:lnTo>
              <a:lnTo>
                <a:pt x="460595" y="0"/>
              </a:lnTo>
              <a:lnTo>
                <a:pt x="921190" y="0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4317509" y="3025037"/>
        <a:ext cx="106368" cy="106368"/>
      </dsp:txXfrm>
    </dsp:sp>
    <dsp:sp modelId="{0D3ADF47-A414-4024-9FEC-2CE72802A4BD}">
      <dsp:nvSpPr>
        <dsp:cNvPr id="0" name=""/>
        <dsp:cNvSpPr/>
      </dsp:nvSpPr>
      <dsp:spPr>
        <a:xfrm rot="16200000">
          <a:off x="-893945" y="3269980"/>
          <a:ext cx="8074025" cy="15340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200" b="1" kern="1200" dirty="0" smtClean="0">
              <a:latin typeface="Balsamiq Sans" panose="020B0604020202020204" charset="0"/>
              <a:ea typeface="Balsamiq Sans" panose="020B0604020202020204" charset="0"/>
            </a:rPr>
            <a:t>ORQUESTA</a:t>
          </a:r>
          <a:endParaRPr lang="es-ES" sz="7200" b="1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-893945" y="3269980"/>
        <a:ext cx="8074025" cy="1534064"/>
      </dsp:txXfrm>
    </dsp:sp>
    <dsp:sp modelId="{4C44DCF5-6371-425D-A624-F44298322CC5}">
      <dsp:nvSpPr>
        <dsp:cNvPr id="0" name=""/>
        <dsp:cNvSpPr/>
      </dsp:nvSpPr>
      <dsp:spPr>
        <a:xfrm>
          <a:off x="4831289" y="1352399"/>
          <a:ext cx="5031732" cy="15340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200" b="0" kern="1200" dirty="0" smtClean="0">
              <a:latin typeface="Balsamiq Sans" panose="020B0604020202020204" charset="0"/>
              <a:ea typeface="Balsamiq Sans" panose="020B0604020202020204" charset="0"/>
            </a:rPr>
            <a:t>Un conjunto de personas</a:t>
          </a:r>
          <a:endParaRPr lang="es-ES" sz="5200" b="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4831289" y="1352399"/>
        <a:ext cx="5031732" cy="1534064"/>
      </dsp:txXfrm>
    </dsp:sp>
    <dsp:sp modelId="{6A2F2A25-C056-4690-9940-67580C1BBD18}">
      <dsp:nvSpPr>
        <dsp:cNvPr id="0" name=""/>
        <dsp:cNvSpPr/>
      </dsp:nvSpPr>
      <dsp:spPr>
        <a:xfrm>
          <a:off x="4831289" y="3269980"/>
          <a:ext cx="5031732" cy="15340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200" kern="1200" dirty="0" smtClean="0">
              <a:latin typeface="Balsamiq Sans" panose="020B0604020202020204" charset="0"/>
              <a:ea typeface="Balsamiq Sans" panose="020B0604020202020204" charset="0"/>
            </a:rPr>
            <a:t>Que hacen música juntos</a:t>
          </a:r>
          <a:endParaRPr lang="es-ES" sz="520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4831289" y="3269980"/>
        <a:ext cx="5031732" cy="1534064"/>
      </dsp:txXfrm>
    </dsp:sp>
    <dsp:sp modelId="{9196D8FB-C56F-4B37-BB88-E15118610DF8}">
      <dsp:nvSpPr>
        <dsp:cNvPr id="0" name=""/>
        <dsp:cNvSpPr/>
      </dsp:nvSpPr>
      <dsp:spPr>
        <a:xfrm>
          <a:off x="4831289" y="5187561"/>
          <a:ext cx="5031732" cy="15340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200" kern="1200" dirty="0" smtClean="0">
              <a:latin typeface="Balsamiq Sans" panose="020B0604020202020204" charset="0"/>
              <a:ea typeface="Balsamiq Sans" panose="020B0604020202020204" charset="0"/>
            </a:rPr>
            <a:t>Para embellecer el mundo</a:t>
          </a:r>
          <a:endParaRPr lang="es-ES" sz="520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4831289" y="5187561"/>
        <a:ext cx="5031732" cy="1534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401A3-9184-424D-8759-8035419406BF}">
      <dsp:nvSpPr>
        <dsp:cNvPr id="0" name=""/>
        <dsp:cNvSpPr/>
      </dsp:nvSpPr>
      <dsp:spPr>
        <a:xfrm>
          <a:off x="-5696326" y="-872099"/>
          <a:ext cx="6783146" cy="6783146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C73FB-149E-4943-A6B0-1CDFD3D6B7AF}">
      <dsp:nvSpPr>
        <dsp:cNvPr id="0" name=""/>
        <dsp:cNvSpPr/>
      </dsp:nvSpPr>
      <dsp:spPr>
        <a:xfrm>
          <a:off x="699405" y="503894"/>
          <a:ext cx="7349251" cy="100778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993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0" kern="1200" dirty="0" smtClean="0">
              <a:latin typeface="Balsamiq Sans" panose="020B0604020202020204" charset="0"/>
              <a:ea typeface="Balsamiq Sans" panose="020B0604020202020204" charset="0"/>
            </a:rPr>
            <a:t>Que no vayamos tan rápido…</a:t>
          </a:r>
          <a:endParaRPr lang="es-ES" sz="3200" b="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699405" y="503894"/>
        <a:ext cx="7349251" cy="1007789"/>
      </dsp:txXfrm>
    </dsp:sp>
    <dsp:sp modelId="{FACEC879-F7E1-407E-811C-5D656856C156}">
      <dsp:nvSpPr>
        <dsp:cNvPr id="0" name=""/>
        <dsp:cNvSpPr/>
      </dsp:nvSpPr>
      <dsp:spPr>
        <a:xfrm>
          <a:off x="69537" y="377921"/>
          <a:ext cx="1259737" cy="1259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B9528-FD2B-4949-86EC-4C3D2033086B}">
      <dsp:nvSpPr>
        <dsp:cNvPr id="0" name=""/>
        <dsp:cNvSpPr/>
      </dsp:nvSpPr>
      <dsp:spPr>
        <a:xfrm>
          <a:off x="1065737" y="2015579"/>
          <a:ext cx="6982920" cy="100778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993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0" kern="1200" dirty="0" smtClean="0">
              <a:latin typeface="Balsamiq Sans" panose="020B0604020202020204" charset="0"/>
              <a:ea typeface="Balsamiq Sans" panose="020B0604020202020204" charset="0"/>
            </a:rPr>
            <a:t>Que nos quedemos en casa…</a:t>
          </a:r>
          <a:endParaRPr lang="es-ES" sz="3200" b="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1065737" y="2015579"/>
        <a:ext cx="6982920" cy="1007789"/>
      </dsp:txXfrm>
    </dsp:sp>
    <dsp:sp modelId="{A8F31CB0-00DB-4C18-86A7-096086DC11B7}">
      <dsp:nvSpPr>
        <dsp:cNvPr id="0" name=""/>
        <dsp:cNvSpPr/>
      </dsp:nvSpPr>
      <dsp:spPr>
        <a:xfrm>
          <a:off x="435869" y="1889605"/>
          <a:ext cx="1259737" cy="1259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D96FC-4CDB-4BD1-BDAE-B8D7CA9BDB2E}">
      <dsp:nvSpPr>
        <dsp:cNvPr id="0" name=""/>
        <dsp:cNvSpPr/>
      </dsp:nvSpPr>
      <dsp:spPr>
        <a:xfrm>
          <a:off x="699405" y="3527263"/>
          <a:ext cx="7349251" cy="100778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993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0" kern="1200" dirty="0" smtClean="0">
              <a:latin typeface="Balsamiq Sans" panose="020B0604020202020204" charset="0"/>
              <a:ea typeface="Balsamiq Sans" panose="020B0604020202020204" charset="0"/>
            </a:rPr>
            <a:t>Que redescubramos lo de dentro…</a:t>
          </a:r>
          <a:endParaRPr lang="es-ES" sz="3200" b="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699405" y="3527263"/>
        <a:ext cx="7349251" cy="1007789"/>
      </dsp:txXfrm>
    </dsp:sp>
    <dsp:sp modelId="{A3AFC4EF-3147-4CB5-A6A4-69BD1AD8CFA4}">
      <dsp:nvSpPr>
        <dsp:cNvPr id="0" name=""/>
        <dsp:cNvSpPr/>
      </dsp:nvSpPr>
      <dsp:spPr>
        <a:xfrm>
          <a:off x="69537" y="3401289"/>
          <a:ext cx="1259737" cy="1259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A6C97-0BA1-47AA-AA0D-A6CECFFAC25C}">
      <dsp:nvSpPr>
        <dsp:cNvPr id="0" name=""/>
        <dsp:cNvSpPr/>
      </dsp:nvSpPr>
      <dsp:spPr>
        <a:xfrm>
          <a:off x="-8161193" y="-1247485"/>
          <a:ext cx="9716399" cy="9716399"/>
        </a:xfrm>
        <a:prstGeom prst="blockArc">
          <a:avLst>
            <a:gd name="adj1" fmla="val 18900000"/>
            <a:gd name="adj2" fmla="val 2700000"/>
            <a:gd name="adj3" fmla="val 222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19F49-8138-48DF-9CA2-FCD158927A35}">
      <dsp:nvSpPr>
        <dsp:cNvPr id="0" name=""/>
        <dsp:cNvSpPr/>
      </dsp:nvSpPr>
      <dsp:spPr>
        <a:xfrm>
          <a:off x="1002334" y="722142"/>
          <a:ext cx="10095327" cy="14442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6402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Balsamiq Sans" panose="020B0604020202020204" charset="0"/>
              <a:ea typeface="Balsamiq Sans" panose="020B0604020202020204" charset="0"/>
            </a:rPr>
            <a:t>Para </a:t>
          </a:r>
          <a:r>
            <a:rPr lang="en-US" sz="3000" b="0" i="0" u="none" strike="noStrike" kern="1200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estar más atentos a los procesos que a los resultados.</a:t>
          </a:r>
          <a:endParaRPr lang="es-ES" sz="3000" kern="1200" dirty="0"/>
        </a:p>
      </dsp:txBody>
      <dsp:txXfrm>
        <a:off x="1002334" y="722142"/>
        <a:ext cx="10095327" cy="1444285"/>
      </dsp:txXfrm>
    </dsp:sp>
    <dsp:sp modelId="{264E0B98-A1BF-4AF7-B396-BDC965678E3F}">
      <dsp:nvSpPr>
        <dsp:cNvPr id="0" name=""/>
        <dsp:cNvSpPr/>
      </dsp:nvSpPr>
      <dsp:spPr>
        <a:xfrm>
          <a:off x="99655" y="541607"/>
          <a:ext cx="1805357" cy="180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ADEE0-17E2-4722-88AF-945D1A93ABCA}">
      <dsp:nvSpPr>
        <dsp:cNvPr id="0" name=""/>
        <dsp:cNvSpPr/>
      </dsp:nvSpPr>
      <dsp:spPr>
        <a:xfrm>
          <a:off x="1527332" y="2888571"/>
          <a:ext cx="9570329" cy="14442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6402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Balsamiq Sans" panose="020B0604020202020204" charset="0"/>
              <a:ea typeface="Balsamiq Sans" panose="020B0604020202020204" charset="0"/>
            </a:rPr>
            <a:t>Comprender es lento, es descubrir sentido… </a:t>
          </a:r>
          <a:r>
            <a:rPr lang="en-US" sz="3000" b="0" i="0" u="none" strike="noStrike" kern="1200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en contra del aprendizaje mercantilista -mucho y rápido es mejor- pero superficial y efímero.</a:t>
          </a:r>
          <a:endParaRPr lang="es-ES" sz="3000" kern="1200" dirty="0"/>
        </a:p>
      </dsp:txBody>
      <dsp:txXfrm>
        <a:off x="1527332" y="2888571"/>
        <a:ext cx="9570329" cy="1444285"/>
      </dsp:txXfrm>
    </dsp:sp>
    <dsp:sp modelId="{5E708BE3-EBDF-48CD-9CCE-7640DE93A847}">
      <dsp:nvSpPr>
        <dsp:cNvPr id="0" name=""/>
        <dsp:cNvSpPr/>
      </dsp:nvSpPr>
      <dsp:spPr>
        <a:xfrm>
          <a:off x="624653" y="2708035"/>
          <a:ext cx="1805357" cy="180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AF649-4AC1-4393-B633-AB7963677DC0}">
      <dsp:nvSpPr>
        <dsp:cNvPr id="0" name=""/>
        <dsp:cNvSpPr/>
      </dsp:nvSpPr>
      <dsp:spPr>
        <a:xfrm>
          <a:off x="1002334" y="5054999"/>
          <a:ext cx="10095327" cy="14442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6402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0" i="0" u="none" strike="noStrike" kern="1200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Para evidenciar nuestro deseo de que la persona esté en el </a:t>
          </a:r>
          <a:r>
            <a:rPr lang="es-ES" sz="3000" b="0" i="0" u="none" strike="noStrike" kern="1200" cap="none" dirty="0" smtClean="0">
              <a:latin typeface="Balsamiq Sans" panose="020B0604020202020204" charset="0"/>
              <a:ea typeface="Balsamiq Sans" panose="020B0604020202020204" charset="0"/>
              <a:sym typeface="Arial"/>
            </a:rPr>
            <a:t>centro y darle los tiempos necesarios</a:t>
          </a:r>
          <a:endParaRPr lang="es-ES" sz="3000" kern="1200" dirty="0"/>
        </a:p>
      </dsp:txBody>
      <dsp:txXfrm>
        <a:off x="1002334" y="5054999"/>
        <a:ext cx="10095327" cy="1444285"/>
      </dsp:txXfrm>
    </dsp:sp>
    <dsp:sp modelId="{43C8BFC3-79B7-433B-A362-4ABD1D8B3507}">
      <dsp:nvSpPr>
        <dsp:cNvPr id="0" name=""/>
        <dsp:cNvSpPr/>
      </dsp:nvSpPr>
      <dsp:spPr>
        <a:xfrm>
          <a:off x="99655" y="4874463"/>
          <a:ext cx="1805357" cy="1805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201B2-E8F0-4EF4-982D-71143CFB7152}">
      <dsp:nvSpPr>
        <dsp:cNvPr id="0" name=""/>
        <dsp:cNvSpPr/>
      </dsp:nvSpPr>
      <dsp:spPr>
        <a:xfrm>
          <a:off x="0" y="0"/>
          <a:ext cx="9788367" cy="40671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3400" kern="1200" dirty="0" smtClean="0">
              <a:latin typeface="Balsamiq Sans" panose="020B0604020202020204" charset="0"/>
              <a:ea typeface="Balsamiq Sans" panose="020B0604020202020204" charset="0"/>
            </a:rPr>
            <a:t>En los EE, San Ignacio </a:t>
          </a:r>
        </a:p>
        <a:p>
          <a:pPr lvl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3400" kern="1200" dirty="0" smtClean="0">
              <a:latin typeface="Balsamiq Sans" panose="020B0604020202020204" charset="0"/>
              <a:ea typeface="Balsamiq Sans" panose="020B0604020202020204" charset="0"/>
            </a:rPr>
            <a:t>nos propone la CONTEMPLACIÓN DE LA ENCARNACIÓN para ayudarnos a entender cómo Dios apuesta </a:t>
          </a:r>
        </a:p>
        <a:p>
          <a:pPr lvl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3400" kern="1200" dirty="0" smtClean="0">
              <a:latin typeface="Balsamiq Sans" panose="020B0604020202020204" charset="0"/>
              <a:ea typeface="Balsamiq Sans" panose="020B0604020202020204" charset="0"/>
            </a:rPr>
            <a:t>por la humanidad</a:t>
          </a:r>
          <a:endParaRPr lang="es-ES" sz="3400" kern="1200" dirty="0"/>
        </a:p>
      </dsp:txBody>
      <dsp:txXfrm>
        <a:off x="119123" y="119123"/>
        <a:ext cx="5584644" cy="3828909"/>
      </dsp:txXfrm>
    </dsp:sp>
    <dsp:sp modelId="{B73268A7-3DB8-4B25-964A-85AB81FDAACD}">
      <dsp:nvSpPr>
        <dsp:cNvPr id="0" name=""/>
        <dsp:cNvSpPr/>
      </dsp:nvSpPr>
      <dsp:spPr>
        <a:xfrm>
          <a:off x="1727358" y="4970968"/>
          <a:ext cx="9788367" cy="4067155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0" i="0" u="none" kern="1200" dirty="0" smtClean="0">
              <a:latin typeface="Balsamiq Sans" panose="020B0604020202020204" charset="0"/>
              <a:ea typeface="Balsamiq Sans" panose="020B0604020202020204" charset="0"/>
            </a:rPr>
            <a:t>San Ignacio presenta tres escenarios con una sola intención: salvar a la humanidad, a cada persona... </a:t>
          </a: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0" i="0" u="none" kern="1200" dirty="0" smtClean="0">
              <a:latin typeface="Balsamiq Sans" panose="020B0604020202020204" charset="0"/>
              <a:ea typeface="Balsamiq Sans" panose="020B0604020202020204" charset="0"/>
            </a:rPr>
            <a:t>No condenarlos</a:t>
          </a:r>
          <a:endParaRPr lang="es-ES" sz="3600" b="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1846481" y="5090091"/>
        <a:ext cx="5179110" cy="3828909"/>
      </dsp:txXfrm>
    </dsp:sp>
    <dsp:sp modelId="{8DDA2F80-54EE-4849-BD67-A270F2F18C42}">
      <dsp:nvSpPr>
        <dsp:cNvPr id="0" name=""/>
        <dsp:cNvSpPr/>
      </dsp:nvSpPr>
      <dsp:spPr>
        <a:xfrm>
          <a:off x="7144715" y="3197236"/>
          <a:ext cx="2643651" cy="264365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7739536" y="3197236"/>
        <a:ext cx="1454009" cy="1989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5BADB-745B-45A8-BA69-98EAACA8D7F8}">
      <dsp:nvSpPr>
        <dsp:cNvPr id="0" name=""/>
        <dsp:cNvSpPr/>
      </dsp:nvSpPr>
      <dsp:spPr>
        <a:xfrm>
          <a:off x="-9185064" y="-1403415"/>
          <a:ext cx="10934832" cy="10934832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41742-823E-49FB-A8D5-9107DA3FF97D}">
      <dsp:nvSpPr>
        <dsp:cNvPr id="0" name=""/>
        <dsp:cNvSpPr/>
      </dsp:nvSpPr>
      <dsp:spPr>
        <a:xfrm>
          <a:off x="1128166" y="812800"/>
          <a:ext cx="5972301" cy="1625600"/>
        </a:xfrm>
        <a:prstGeom prst="rect">
          <a:avLst/>
        </a:prstGeom>
        <a:solidFill>
          <a:srgbClr val="99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solidFill>
                <a:srgbClr val="1093BC"/>
              </a:solidFill>
              <a:latin typeface="Balsamiq Sans" panose="020B0604020202020204" charset="0"/>
              <a:ea typeface="Balsamiq Sans" panose="020B0604020202020204" charset="0"/>
            </a:rPr>
            <a:t>¿Cómo es mi realidad?</a:t>
          </a:r>
          <a:endParaRPr lang="es-ES" sz="4000" kern="1200" dirty="0">
            <a:solidFill>
              <a:srgbClr val="1093BC"/>
            </a:solidFill>
            <a:latin typeface="Balsamiq Sans" panose="020B0604020202020204" charset="0"/>
            <a:ea typeface="Balsamiq Sans" panose="020B0604020202020204" charset="0"/>
          </a:endParaRPr>
        </a:p>
      </dsp:txBody>
      <dsp:txXfrm>
        <a:off x="1128166" y="812800"/>
        <a:ext cx="5972301" cy="1625600"/>
      </dsp:txXfrm>
    </dsp:sp>
    <dsp:sp modelId="{DAF50AD4-861A-4D99-B913-3E898E1B383A}">
      <dsp:nvSpPr>
        <dsp:cNvPr id="0" name=""/>
        <dsp:cNvSpPr/>
      </dsp:nvSpPr>
      <dsp:spPr>
        <a:xfrm>
          <a:off x="112166" y="609600"/>
          <a:ext cx="2032000" cy="203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09252-F7C9-433F-8404-A8E927615E47}">
      <dsp:nvSpPr>
        <dsp:cNvPr id="0" name=""/>
        <dsp:cNvSpPr/>
      </dsp:nvSpPr>
      <dsp:spPr>
        <a:xfrm>
          <a:off x="1719072" y="2959941"/>
          <a:ext cx="5381395" cy="2208117"/>
        </a:xfrm>
        <a:prstGeom prst="rect">
          <a:avLst/>
        </a:prstGeom>
        <a:solidFill>
          <a:srgbClr val="08C4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Balsamiq Sans" panose="020B0604020202020204" charset="0"/>
              <a:ea typeface="Balsamiq Sans" panose="020B0604020202020204" charset="0"/>
            </a:rPr>
            <a:t>¿Cómo es mi presencia en ella? </a:t>
          </a:r>
          <a:r>
            <a:rPr lang="es-ES" sz="4000" kern="1200" dirty="0" smtClean="0">
              <a:latin typeface="Balsamiq Sans" panose="020B0604020202020204" charset="0"/>
              <a:ea typeface="Balsamiq Sans" panose="020B0604020202020204" charset="0"/>
            </a:rPr>
            <a:t>¿De juicio, de salvación? </a:t>
          </a:r>
          <a:endParaRPr lang="es-ES" sz="400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1719072" y="2959941"/>
        <a:ext cx="5381395" cy="2208117"/>
      </dsp:txXfrm>
    </dsp:sp>
    <dsp:sp modelId="{0E9D25A4-EDB2-41E9-B7E9-30B3F1551245}">
      <dsp:nvSpPr>
        <dsp:cNvPr id="0" name=""/>
        <dsp:cNvSpPr/>
      </dsp:nvSpPr>
      <dsp:spPr>
        <a:xfrm>
          <a:off x="703072" y="3047999"/>
          <a:ext cx="2032000" cy="203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919B0-4667-4B92-8D07-AABB36E00DF2}">
      <dsp:nvSpPr>
        <dsp:cNvPr id="0" name=""/>
        <dsp:cNvSpPr/>
      </dsp:nvSpPr>
      <dsp:spPr>
        <a:xfrm>
          <a:off x="1128166" y="5689600"/>
          <a:ext cx="5972301" cy="1625600"/>
        </a:xfrm>
        <a:prstGeom prst="rect">
          <a:avLst/>
        </a:prstGeom>
        <a:solidFill>
          <a:srgbClr val="1093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Balsamiq Sans" panose="020B0604020202020204" charset="0"/>
              <a:ea typeface="Balsamiq Sans" panose="020B0604020202020204" charset="0"/>
            </a:rPr>
            <a:t>¿Cómo la mira Dios?</a:t>
          </a:r>
          <a:endParaRPr lang="es-ES" sz="4000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1128166" y="5689600"/>
        <a:ext cx="5972301" cy="1625600"/>
      </dsp:txXfrm>
    </dsp:sp>
    <dsp:sp modelId="{668AB24A-0405-49E8-AD8C-966D0103AF79}">
      <dsp:nvSpPr>
        <dsp:cNvPr id="0" name=""/>
        <dsp:cNvSpPr/>
      </dsp:nvSpPr>
      <dsp:spPr>
        <a:xfrm>
          <a:off x="112166" y="5486400"/>
          <a:ext cx="2032000" cy="203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C648C-80E5-4CA2-BEDF-EEB0875F8525}">
      <dsp:nvSpPr>
        <dsp:cNvPr id="0" name=""/>
        <dsp:cNvSpPr/>
      </dsp:nvSpPr>
      <dsp:spPr>
        <a:xfrm>
          <a:off x="1370971" y="0"/>
          <a:ext cx="6008915" cy="6008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Balsamiq Sans" panose="020B0604020202020204" charset="0"/>
              <a:ea typeface="Balsamiq Sans" panose="020B0604020202020204" charset="0"/>
            </a:rPr>
            <a:t>Sentidos</a:t>
          </a:r>
          <a:endParaRPr lang="es-ES" sz="2400" b="1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3535382" y="300445"/>
        <a:ext cx="1680092" cy="901337"/>
      </dsp:txXfrm>
    </dsp:sp>
    <dsp:sp modelId="{428391DD-E41C-42D4-9875-BEB1228AABC1}">
      <dsp:nvSpPr>
        <dsp:cNvPr id="0" name=""/>
        <dsp:cNvSpPr/>
      </dsp:nvSpPr>
      <dsp:spPr>
        <a:xfrm>
          <a:off x="2146661" y="1201783"/>
          <a:ext cx="4807132" cy="4807132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Balsamiq Sans" panose="020B0604020202020204" charset="0"/>
              <a:ea typeface="Balsamiq Sans" panose="020B0604020202020204" charset="0"/>
            </a:rPr>
            <a:t>Inteligencia</a:t>
          </a:r>
          <a:endParaRPr lang="es-ES" sz="2000" b="1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3710181" y="1490210"/>
        <a:ext cx="1680092" cy="865283"/>
      </dsp:txXfrm>
    </dsp:sp>
    <dsp:sp modelId="{0376083C-6BFA-4258-8499-7ED48C3CC261}">
      <dsp:nvSpPr>
        <dsp:cNvPr id="0" name=""/>
        <dsp:cNvSpPr/>
      </dsp:nvSpPr>
      <dsp:spPr>
        <a:xfrm>
          <a:off x="2747553" y="2403565"/>
          <a:ext cx="3605349" cy="3605349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Balsamiq Sans" panose="020B0604020202020204" charset="0"/>
              <a:ea typeface="Balsamiq Sans" panose="020B0604020202020204" charset="0"/>
            </a:rPr>
            <a:t>Afectos</a:t>
          </a:r>
          <a:endParaRPr lang="es-ES" sz="2400" b="1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3710181" y="2673967"/>
        <a:ext cx="1680092" cy="811203"/>
      </dsp:txXfrm>
    </dsp:sp>
    <dsp:sp modelId="{61F07F41-B24F-4209-B7A6-6303AAEFB491}">
      <dsp:nvSpPr>
        <dsp:cNvPr id="0" name=""/>
        <dsp:cNvSpPr/>
      </dsp:nvSpPr>
      <dsp:spPr>
        <a:xfrm>
          <a:off x="3348444" y="3605349"/>
          <a:ext cx="2403566" cy="240356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Balsamiq Sans" panose="020B0604020202020204" charset="0"/>
              <a:ea typeface="Balsamiq Sans" panose="020B0604020202020204" charset="0"/>
            </a:rPr>
            <a:t>Corazón</a:t>
          </a:r>
          <a:endParaRPr lang="es-ES" sz="2400" b="1" kern="1200" dirty="0">
            <a:latin typeface="Balsamiq Sans" panose="020B0604020202020204" charset="0"/>
            <a:ea typeface="Balsamiq Sans" panose="020B0604020202020204" charset="0"/>
          </a:endParaRPr>
        </a:p>
      </dsp:txBody>
      <dsp:txXfrm>
        <a:off x="3700439" y="4206240"/>
        <a:ext cx="1699577" cy="1201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479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448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0371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5988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855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1308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3940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0440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622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816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450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9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0672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573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500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578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764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547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1712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06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133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983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3538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30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73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679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146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960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6.jp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diagramDrawing" Target="../diagrams/drawing3.xml"/><Relationship Id="rId5" Type="http://schemas.openxmlformats.org/officeDocument/2006/relationships/image" Target="../media/image28.jp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7.jpg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4.jp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5" Type="http://schemas.openxmlformats.org/officeDocument/2006/relationships/image" Target="../media/image36.jpg"/><Relationship Id="rId10" Type="http://schemas.microsoft.com/office/2007/relationships/diagramDrawing" Target="../diagrams/drawing4.xml"/><Relationship Id="rId4" Type="http://schemas.openxmlformats.org/officeDocument/2006/relationships/image" Target="../media/image35.jpg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1.wdp"/><Relationship Id="rId9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t="13260" r="1009" b="3215"/>
          <a:stretch/>
        </p:blipFill>
        <p:spPr>
          <a:xfrm>
            <a:off x="0" y="3"/>
            <a:ext cx="18288000" cy="102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2506922" y="7569444"/>
            <a:ext cx="155436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i="0" u="none" strike="noStrike" cap="none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una MISIÓN DISCERNIDA</a:t>
            </a:r>
            <a:endParaRPr sz="10000" b="1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2042011" y="6391188"/>
            <a:ext cx="596610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Pistas </a:t>
            </a:r>
            <a:r>
              <a:rPr lang="en-US" sz="8000" b="1" i="0" u="none" strike="noStrike" cap="none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para </a:t>
            </a:r>
            <a:endParaRPr sz="8000" b="1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9677325" y="2904300"/>
            <a:ext cx="1519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2793" r="22309" b="19677"/>
          <a:stretch/>
        </p:blipFill>
        <p:spPr>
          <a:xfrm>
            <a:off x="7200471" y="435766"/>
            <a:ext cx="10462026" cy="712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9" name="Google Shape;159;p21"/>
          <p:cNvSpPr/>
          <p:nvPr/>
        </p:nvSpPr>
        <p:spPr>
          <a:xfrm>
            <a:off x="0" y="5899201"/>
            <a:ext cx="14018689" cy="4371974"/>
          </a:xfrm>
          <a:custGeom>
            <a:avLst/>
            <a:gdLst/>
            <a:ahLst/>
            <a:cxnLst/>
            <a:rect l="l" t="t" r="r" b="b"/>
            <a:pathLst>
              <a:path w="18212807" h="8046749" extrusionOk="0">
                <a:moveTo>
                  <a:pt x="0" y="0"/>
                </a:moveTo>
                <a:lnTo>
                  <a:pt x="18212807" y="0"/>
                </a:lnTo>
                <a:lnTo>
                  <a:pt x="18212807" y="8046750"/>
                </a:lnTo>
                <a:lnTo>
                  <a:pt x="0" y="8046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rcRect/>
            <a:stretch>
              <a:fillRect l="-9202" r="1" b="-78672"/>
            </a:stretch>
          </a:blipFill>
          <a:ln>
            <a:noFill/>
          </a:ln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Todo es para ayer… </a:t>
            </a:r>
          </a:p>
          <a:p>
            <a:r>
              <a:rPr lang="es-ES" sz="3600" dirty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Vivimos dos vidas simultáneas: la real y la digital.</a:t>
            </a:r>
          </a:p>
          <a:p>
            <a:r>
              <a:rPr lang="es-ES" sz="3600" dirty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A un ritmo que no es el del corazón, que no es </a:t>
            </a:r>
          </a:p>
          <a:p>
            <a:r>
              <a:rPr lang="es-ES" sz="3600" dirty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el ritmo de la naturaleza, ni el ritmo de Dios.</a:t>
            </a:r>
          </a:p>
          <a:p>
            <a:r>
              <a:rPr lang="es-ES" sz="3600" dirty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rgbClr val="A42641"/>
                </a:solidFill>
                <a:latin typeface="Balsamiq Sans" panose="020B0604020202020204" charset="0"/>
                <a:ea typeface="Balsamiq Sans" panose="020B0604020202020204" charset="0"/>
              </a:rPr>
              <a:t>Lo hemos normalizado y lo exigimos a los demás</a:t>
            </a:r>
            <a:endParaRPr lang="es-ES" sz="3600" dirty="0">
              <a:solidFill>
                <a:srgbClr val="A4264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0" y="0"/>
            <a:ext cx="11255829" cy="7184571"/>
          </a:xfrm>
          <a:custGeom>
            <a:avLst/>
            <a:gdLst/>
            <a:ahLst/>
            <a:cxnLst/>
            <a:rect l="l" t="t" r="r" b="b"/>
            <a:pathLst>
              <a:path w="14584218" h="14666989" extrusionOk="0">
                <a:moveTo>
                  <a:pt x="0" y="0"/>
                </a:moveTo>
                <a:lnTo>
                  <a:pt x="14584218" y="0"/>
                </a:lnTo>
                <a:lnTo>
                  <a:pt x="14584218" y="14666989"/>
                </a:lnTo>
                <a:lnTo>
                  <a:pt x="0" y="14666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rcRect/>
            <a:stretch>
              <a:fillRect t="-71796"/>
            </a:stretch>
          </a:blipFill>
          <a:ln>
            <a:noFill/>
          </a:ln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/>
              <a:t>	 </a:t>
            </a:r>
            <a:r>
              <a:rPr lang="es-ES" dirty="0" smtClean="0"/>
              <a:t>  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A diario funcionamos a toque de agenda,</a:t>
            </a:r>
          </a:p>
          <a:p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  de urgencias… las cosas nos imponen</a:t>
            </a:r>
          </a:p>
          <a:p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su ritmo y perdemos el control </a:t>
            </a:r>
          </a:p>
          <a:p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	de la propia vida…</a:t>
            </a:r>
            <a:endParaRPr lang="es-ES" sz="36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7" name="Google Shape;130;p18"/>
          <p:cNvSpPr/>
          <p:nvPr/>
        </p:nvSpPr>
        <p:spPr>
          <a:xfrm>
            <a:off x="794656" y="249943"/>
            <a:ext cx="9666515" cy="2699658"/>
          </a:xfrm>
          <a:custGeom>
            <a:avLst/>
            <a:gdLst/>
            <a:ahLst/>
            <a:cxnLst/>
            <a:rect l="l" t="t" r="r" b="b"/>
            <a:pathLst>
              <a:path w="16746580" h="4312244" extrusionOk="0">
                <a:moveTo>
                  <a:pt x="0" y="0"/>
                </a:moveTo>
                <a:lnTo>
                  <a:pt x="16746580" y="0"/>
                </a:lnTo>
                <a:lnTo>
                  <a:pt x="16746580" y="4312244"/>
                </a:lnTo>
                <a:lnTo>
                  <a:pt x="0" y="4312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s-ES" sz="3200" dirty="0" smtClean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     </a:t>
            </a:r>
            <a:r>
              <a:rPr lang="es-ES" sz="34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Estamos ante un nuevo paradigma </a:t>
            </a:r>
          </a:p>
          <a:p>
            <a:r>
              <a:rPr lang="es-ES" sz="34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4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de la historia… pero sin tiempo para </a:t>
            </a:r>
          </a:p>
          <a:p>
            <a:r>
              <a:rPr lang="es-ES" sz="34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4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saber cómo queremos vivirlo…</a:t>
            </a:r>
          </a:p>
          <a:p>
            <a:r>
              <a:rPr lang="es-ES" sz="34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4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4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24526" y="0"/>
            <a:ext cx="6923001" cy="10218420"/>
          </a:xfrm>
          <a:custGeom>
            <a:avLst/>
            <a:gdLst/>
            <a:ahLst/>
            <a:cxnLst/>
            <a:rect l="l" t="t" r="r" b="b"/>
            <a:pathLst>
              <a:path w="7127163" h="10644176" extrusionOk="0">
                <a:moveTo>
                  <a:pt x="0" y="0"/>
                </a:moveTo>
                <a:lnTo>
                  <a:pt x="7127162" y="0"/>
                </a:lnTo>
                <a:lnTo>
                  <a:pt x="7127162" y="10644176"/>
                </a:lnTo>
                <a:lnTo>
                  <a:pt x="0" y="10644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Llamada ovalada 2"/>
          <p:cNvSpPr/>
          <p:nvPr/>
        </p:nvSpPr>
        <p:spPr>
          <a:xfrm>
            <a:off x="7651380" y="232409"/>
            <a:ext cx="9255408" cy="4288972"/>
          </a:xfrm>
          <a:prstGeom prst="wedgeEllipseCallout">
            <a:avLst>
              <a:gd name="adj1" fmla="val -41457"/>
              <a:gd name="adj2" fmla="val 45687"/>
            </a:avLst>
          </a:prstGeom>
          <a:solidFill>
            <a:srgbClr val="C5F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3600" dirty="0" smtClean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Esta </a:t>
            </a:r>
            <a:r>
              <a:rPr lang="es-ES" sz="36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rapidez </a:t>
            </a:r>
            <a:r>
              <a:rPr lang="es-E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afecta </a:t>
            </a:r>
            <a:r>
              <a:rPr lang="es-ES" sz="36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a la </a:t>
            </a:r>
            <a:r>
              <a:rPr lang="es-E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educación… vivimos cambios para dotar a las personas de competencias y destrezas para enfrentarse al mundo…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Llamada ovalada 3"/>
          <p:cNvSpPr/>
          <p:nvPr/>
        </p:nvSpPr>
        <p:spPr>
          <a:xfrm flipH="1">
            <a:off x="7815941" y="4760867"/>
            <a:ext cx="8926285" cy="3661951"/>
          </a:xfrm>
          <a:prstGeom prst="wedgeEllipseCallout">
            <a:avLst>
              <a:gd name="adj1" fmla="val -40833"/>
              <a:gd name="adj2" fmla="val 44664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Pero forjar la identidad </a:t>
            </a:r>
            <a:r>
              <a:rPr lang="es-E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personal y </a:t>
            </a:r>
            <a:r>
              <a:rPr lang="es-ES" sz="36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la estructura psicológica exigen una lentitud natural propia de la evolución </a:t>
            </a:r>
            <a:r>
              <a:rPr lang="es-E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biológica</a:t>
            </a:r>
            <a:endParaRPr lang="es-ES" sz="36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947527" y="8814704"/>
            <a:ext cx="10251899" cy="914400"/>
          </a:xfrm>
          <a:prstGeom prst="rect">
            <a:avLst/>
          </a:prstGeom>
          <a:solidFill>
            <a:srgbClr val="0CB88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Y esto exige, al menos, que nos hagamos preguntas…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/>
        </p:nvSpPr>
        <p:spPr>
          <a:xfrm>
            <a:off x="0" y="374766"/>
            <a:ext cx="9144000" cy="9448800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045" r="-2504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7863841" y="0"/>
            <a:ext cx="10130362" cy="9636183"/>
          </a:xfrm>
          <a:custGeom>
            <a:avLst/>
            <a:gdLst/>
            <a:ahLst/>
            <a:cxnLst/>
            <a:rect l="l" t="t" r="r" b="b"/>
            <a:pathLst>
              <a:path w="11005780" h="11615599" extrusionOk="0">
                <a:moveTo>
                  <a:pt x="0" y="0"/>
                </a:moveTo>
                <a:lnTo>
                  <a:pt x="11005780" y="0"/>
                </a:lnTo>
                <a:lnTo>
                  <a:pt x="11005780" y="11615599"/>
                </a:lnTo>
                <a:lnTo>
                  <a:pt x="0" y="11615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19"/>
          <p:cNvSpPr txBox="1"/>
          <p:nvPr/>
        </p:nvSpPr>
        <p:spPr>
          <a:xfrm>
            <a:off x="9146178" y="1498180"/>
            <a:ext cx="7565687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Necesitamos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poner la pausa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vez en cuando, escucharnos por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dentro...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Escuchar al Dios que 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se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muestra lento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se acompasa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al ritmo en el que podemos entenderle...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Como tocar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un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instrumento…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que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entraña tiempo, ensayo, escucha… y nosotros pretendemos aprenderlo en un tutorial express.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212866"/>
            <a:ext cx="14676063" cy="9780220"/>
          </a:xfrm>
          <a:prstGeom prst="rect">
            <a:avLst/>
          </a:prstGeom>
        </p:spPr>
      </p:pic>
      <p:sp>
        <p:nvSpPr>
          <p:cNvPr id="152" name="Google Shape;152;p20"/>
          <p:cNvSpPr txBox="1"/>
          <p:nvPr/>
        </p:nvSpPr>
        <p:spPr>
          <a:xfrm>
            <a:off x="7862722" y="212866"/>
            <a:ext cx="3086099" cy="323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363200" y="613398"/>
            <a:ext cx="7483613" cy="8979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latin typeface="Balsamiq Sans" panose="020B0604020202020204" charset="0"/>
                <a:ea typeface="Balsamiq Sans" panose="020B0604020202020204" charset="0"/>
              </a:rPr>
              <a:t>El árbol de bambú es el de más rápido crecimiento que existe</a:t>
            </a:r>
          </a:p>
          <a:p>
            <a:pPr algn="ctr"/>
            <a:r>
              <a:rPr lang="es-ES" sz="3600" dirty="0">
                <a:latin typeface="Balsamiq Sans" panose="020B0604020202020204" charset="0"/>
                <a:ea typeface="Balsamiq Sans" panose="020B0604020202020204" charset="0"/>
              </a:rPr>
              <a:t>p</a:t>
            </a:r>
            <a:r>
              <a:rPr lang="es-ES" sz="3600" dirty="0" smtClean="0">
                <a:latin typeface="Balsamiq Sans" panose="020B0604020202020204" charset="0"/>
                <a:ea typeface="Balsamiq Sans" panose="020B0604020202020204" charset="0"/>
              </a:rPr>
              <a:t>ero, sí plantas uno en el jardín de tu casa, ya puedes esperar meses y meses que no verás resultados.</a:t>
            </a:r>
          </a:p>
          <a:p>
            <a:pPr algn="ctr"/>
            <a:endParaRPr lang="es-ES"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latin typeface="Balsamiq Sans" panose="020B0604020202020204" charset="0"/>
                <a:ea typeface="Balsamiq Sans" panose="020B0604020202020204" charset="0"/>
              </a:rPr>
              <a:t>El bambú pasa los siete primeros años de su vida creciendo hacia dentro; Durante todo ese tiempo solo crece la raíz.</a:t>
            </a:r>
          </a:p>
          <a:p>
            <a:pPr algn="ctr"/>
            <a:endParaRPr lang="es-ES"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latin typeface="Balsamiq Sans" panose="020B0604020202020204" charset="0"/>
                <a:ea typeface="Balsamiq Sans" panose="020B0604020202020204" charset="0"/>
              </a:rPr>
              <a:t>Tras siete años, empieza a vislumbrarse una planta que crecerá cada día a ritmo vertiginoso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104678" y="452270"/>
            <a:ext cx="9858278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4000" dirty="0" smtClean="0">
                <a:solidFill>
                  <a:srgbClr val="268A32"/>
                </a:solidFill>
                <a:latin typeface="Balsamiq Sans" panose="020B0604020202020204" charset="0"/>
                <a:ea typeface="Balsamiq Sans" panose="020B0604020202020204" charset="0"/>
              </a:rPr>
              <a:t>	La naturaleza tambien nos enseña… </a:t>
            </a:r>
            <a:endParaRPr lang="es-ES" sz="4000" dirty="0">
              <a:solidFill>
                <a:srgbClr val="268A32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/>
          <p:nvPr/>
        </p:nvSpPr>
        <p:spPr>
          <a:xfrm rot="10800000">
            <a:off x="371474" y="625968"/>
            <a:ext cx="10528389" cy="8432307"/>
          </a:xfrm>
          <a:custGeom>
            <a:avLst/>
            <a:gdLst/>
            <a:ahLst/>
            <a:cxnLst/>
            <a:rect l="l" t="t" r="r" b="b"/>
            <a:pathLst>
              <a:path w="11400712" h="9035064" extrusionOk="0">
                <a:moveTo>
                  <a:pt x="0" y="0"/>
                </a:moveTo>
                <a:lnTo>
                  <a:pt x="11400712" y="0"/>
                </a:lnTo>
                <a:lnTo>
                  <a:pt x="11400712" y="9035064"/>
                </a:lnTo>
                <a:lnTo>
                  <a:pt x="0" y="9035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68" name="Google Shape;168;p22"/>
          <p:cNvGrpSpPr/>
          <p:nvPr/>
        </p:nvGrpSpPr>
        <p:grpSpPr>
          <a:xfrm>
            <a:off x="9145361" y="828675"/>
            <a:ext cx="8943976" cy="8986796"/>
            <a:chOff x="-1524" y="0"/>
            <a:chExt cx="4572000" cy="4572000"/>
          </a:xfrm>
        </p:grpSpPr>
        <p:sp>
          <p:nvSpPr>
            <p:cNvPr id="169" name="Google Shape;169;p22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 extrusionOk="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25025" r="-2502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370295" y="0"/>
              <a:ext cx="4200181" cy="4274561"/>
            </a:xfrm>
            <a:custGeom>
              <a:avLst/>
              <a:gdLst/>
              <a:ahLst/>
              <a:cxnLst/>
              <a:rect l="l" t="t" r="r" b="b"/>
              <a:pathLst>
                <a:path w="4570476" h="4572000" extrusionOk="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r="-31"/>
              </a:stretch>
            </a:blipFill>
            <a:ln>
              <a:noFill/>
            </a:ln>
          </p:spPr>
        </p:sp>
      </p:grpSp>
      <p:sp>
        <p:nvSpPr>
          <p:cNvPr id="171" name="Google Shape;171;p22"/>
          <p:cNvSpPr txBox="1"/>
          <p:nvPr/>
        </p:nvSpPr>
        <p:spPr>
          <a:xfrm>
            <a:off x="792311" y="1352644"/>
            <a:ext cx="8629650" cy="749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Dicen los textos que Claudina  </a:t>
            </a:r>
            <a:endParaRPr lang="en-US" sz="3500" b="0" i="0" u="none" strike="noStrike" cap="none" dirty="0" smtClean="0">
              <a:solidFill>
                <a:srgbClr val="4B1111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“</a:t>
            </a: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manejaba hábilmente la aguja”...</a:t>
            </a:r>
            <a:endParaRPr sz="35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eso implica </a:t>
            </a: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horas... </a:t>
            </a:r>
            <a:endParaRPr sz="35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 dirty="0">
              <a:solidFill>
                <a:srgbClr val="4B1111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Tejer es una actividad </a:t>
            </a: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que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exige </a:t>
            </a: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concentración y alivia </a:t>
            </a: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tensiones,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que ayuda a madurar decisiones… 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</a:t>
            </a: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 imagino absorta, dejando que </a:t>
            </a: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brote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lo </a:t>
            </a: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que </a:t>
            </a: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lleva </a:t>
            </a: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dentro.</a:t>
            </a:r>
            <a:endParaRPr sz="35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 dirty="0">
              <a:solidFill>
                <a:srgbClr val="4B1111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En JM debería ser obligatorio aprender </a:t>
            </a:r>
            <a:endParaRPr lang="en-US" sz="3500" b="0" i="0" u="none" strike="noStrike" cap="none" dirty="0" smtClean="0">
              <a:solidFill>
                <a:srgbClr val="4B1111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</a:t>
            </a: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tejer para desacelerar el ritmo de los niños y niñas</a:t>
            </a: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...</a:t>
            </a:r>
            <a:r>
              <a:rPr lang="en-US" sz="3500" dirty="0">
                <a:latin typeface="Balsamiq Sans" panose="020B0604020202020204" charset="0"/>
                <a:ea typeface="Balsamiq Sans" panose="020B0604020202020204" charset="0"/>
              </a:rPr>
              <a:t> </a:t>
            </a:r>
            <a:r>
              <a:rPr lang="en-US" sz="3500" b="0" i="0" u="none" strike="noStrike" cap="none" dirty="0" smtClean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el </a:t>
            </a:r>
            <a:r>
              <a:rPr lang="en-US" sz="3500" b="0" i="0" u="none" strike="noStrike" cap="none" dirty="0">
                <a:solidFill>
                  <a:srgbClr val="4B111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nuestro. </a:t>
            </a:r>
            <a:endParaRPr sz="35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3"/>
          <p:cNvGrpSpPr/>
          <p:nvPr/>
        </p:nvGrpSpPr>
        <p:grpSpPr>
          <a:xfrm>
            <a:off x="11915774" y="204757"/>
            <a:ext cx="5486401" cy="9803415"/>
            <a:chOff x="-3810" y="0"/>
            <a:chExt cx="3295650" cy="5728970"/>
          </a:xfrm>
        </p:grpSpPr>
        <p:sp>
          <p:nvSpPr>
            <p:cNvPr id="177" name="Google Shape;177;p23"/>
            <p:cNvSpPr/>
            <p:nvPr/>
          </p:nvSpPr>
          <p:spPr>
            <a:xfrm>
              <a:off x="38100" y="0"/>
              <a:ext cx="3252470" cy="1734820"/>
            </a:xfrm>
            <a:custGeom>
              <a:avLst/>
              <a:gdLst/>
              <a:ahLst/>
              <a:cxnLst/>
              <a:rect l="l" t="t" r="r" b="b"/>
              <a:pathLst>
                <a:path w="3252470" h="1734820" extrusionOk="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9795" b="-9795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31750" y="2037080"/>
              <a:ext cx="3260090" cy="1697990"/>
            </a:xfrm>
            <a:custGeom>
              <a:avLst/>
              <a:gdLst/>
              <a:ahLst/>
              <a:cxnLst/>
              <a:rect l="l" t="t" r="r" b="b"/>
              <a:pathLst>
                <a:path w="3260090" h="1697990" extrusionOk="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4234" b="-14234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-3810" y="3986530"/>
              <a:ext cx="3270250" cy="1742440"/>
            </a:xfrm>
            <a:custGeom>
              <a:avLst/>
              <a:gdLst/>
              <a:ahLst/>
              <a:cxnLst/>
              <a:rect l="l" t="t" r="r" b="b"/>
              <a:pathLst>
                <a:path w="3270250" h="1742440" extrusionOk="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3273" b="-13273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3"/>
          <p:cNvSpPr/>
          <p:nvPr/>
        </p:nvSpPr>
        <p:spPr>
          <a:xfrm>
            <a:off x="1012683" y="204758"/>
            <a:ext cx="10250708" cy="2581986"/>
          </a:xfrm>
          <a:custGeom>
            <a:avLst/>
            <a:gdLst/>
            <a:ahLst/>
            <a:cxnLst/>
            <a:rect l="l" t="t" r="r" b="b"/>
            <a:pathLst>
              <a:path w="10250708" h="2825871" extrusionOk="0">
                <a:moveTo>
                  <a:pt x="0" y="0"/>
                </a:moveTo>
                <a:lnTo>
                  <a:pt x="10250708" y="0"/>
                </a:lnTo>
                <a:lnTo>
                  <a:pt x="10250708" y="2825871"/>
                </a:lnTo>
                <a:lnTo>
                  <a:pt x="0" y="2825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La educación puede y debe adaptar sus 	tiempos al ritmo natural del aprendizaje 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y la naturaleza… Un ritmo…</a:t>
            </a:r>
            <a:endParaRPr lang="es-ES" sz="36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55673397"/>
              </p:ext>
            </p:extLst>
          </p:nvPr>
        </p:nvGraphicFramePr>
        <p:xfrm>
          <a:off x="427150" y="2807428"/>
          <a:ext cx="11197317" cy="722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658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24"/>
          <p:cNvGrpSpPr/>
          <p:nvPr/>
        </p:nvGrpSpPr>
        <p:grpSpPr>
          <a:xfrm rot="384177">
            <a:off x="11522335" y="1513492"/>
            <a:ext cx="6956573" cy="8204219"/>
            <a:chOff x="0" y="-38100"/>
            <a:chExt cx="812800" cy="1038165"/>
          </a:xfrm>
        </p:grpSpPr>
        <p:sp>
          <p:nvSpPr>
            <p:cNvPr id="191" name="Google Shape;191;p24"/>
            <p:cNvSpPr/>
            <p:nvPr/>
          </p:nvSpPr>
          <p:spPr>
            <a:xfrm>
              <a:off x="0" y="0"/>
              <a:ext cx="721846" cy="1000065"/>
            </a:xfrm>
            <a:custGeom>
              <a:avLst/>
              <a:gdLst/>
              <a:ahLst/>
              <a:cxnLst/>
              <a:rect l="l" t="t" r="r" b="b"/>
              <a:pathLst>
                <a:path w="721846" h="1000065" extrusionOk="0">
                  <a:moveTo>
                    <a:pt x="0" y="0"/>
                  </a:moveTo>
                  <a:lnTo>
                    <a:pt x="721846" y="0"/>
                  </a:lnTo>
                  <a:lnTo>
                    <a:pt x="721846" y="1000065"/>
                  </a:lnTo>
                  <a:lnTo>
                    <a:pt x="0" y="1000065"/>
                  </a:lnTo>
                  <a:close/>
                </a:path>
              </a:pathLst>
            </a:custGeom>
            <a:solidFill>
              <a:srgbClr val="F49D2C"/>
            </a:solidFill>
            <a:ln>
              <a:noFill/>
            </a:ln>
          </p:spPr>
        </p:sp>
        <p:sp>
          <p:nvSpPr>
            <p:cNvPr id="192" name="Google Shape;19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4"/>
          <p:cNvSpPr/>
          <p:nvPr/>
        </p:nvSpPr>
        <p:spPr>
          <a:xfrm rot="-108046">
            <a:off x="11808576" y="1907188"/>
            <a:ext cx="5828914" cy="7974120"/>
          </a:xfrm>
          <a:custGeom>
            <a:avLst/>
            <a:gdLst/>
            <a:ahLst/>
            <a:cxnLst/>
            <a:rect l="l" t="t" r="r" b="b"/>
            <a:pathLst>
              <a:path w="5983516" h="8576087" extrusionOk="0">
                <a:moveTo>
                  <a:pt x="0" y="0"/>
                </a:moveTo>
                <a:lnTo>
                  <a:pt x="5983516" y="0"/>
                </a:lnTo>
                <a:lnTo>
                  <a:pt x="5983516" y="8576087"/>
                </a:lnTo>
                <a:lnTo>
                  <a:pt x="0" y="8576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98039" r="-16940"/>
            </a:stretch>
          </a:blipFill>
          <a:ln>
            <a:noFill/>
          </a:ln>
        </p:spPr>
      </p:sp>
      <p:sp>
        <p:nvSpPr>
          <p:cNvPr id="194" name="Google Shape;194;p24"/>
          <p:cNvSpPr txBox="1"/>
          <p:nvPr/>
        </p:nvSpPr>
        <p:spPr>
          <a:xfrm>
            <a:off x="432409" y="655244"/>
            <a:ext cx="12963551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Tratar de bajar el ritmo e ir más despacio nos puede ayudar a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: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432409" y="2415738"/>
            <a:ext cx="11607191" cy="698037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Aceptar y acoger </a:t>
            </a:r>
            <a:r>
              <a:rPr lang="es-E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los ritmos personales y de equipo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Favorecer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 comunicación sincera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Despertar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creatividad y proyectar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Favorecer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 reflexión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la concentración</a:t>
            </a: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Mejorar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 participación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el debate para aprender</a:t>
            </a: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E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star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menos dispersos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Ayudar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contemplar la naturaleza y </a:t>
            </a: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los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procesos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Favorecer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el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DISCERNIMIENTO</a:t>
            </a:r>
          </a:p>
          <a:p>
            <a:pPr marL="863606" marR="0" lvl="1" indent="-4318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Descubrir a Dios en todo lo que acontece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5"/>
          <p:cNvGrpSpPr/>
          <p:nvPr/>
        </p:nvGrpSpPr>
        <p:grpSpPr>
          <a:xfrm>
            <a:off x="0" y="257175"/>
            <a:ext cx="9915525" cy="9385562"/>
            <a:chOff x="1813" y="0"/>
            <a:chExt cx="809173" cy="812800"/>
          </a:xfrm>
        </p:grpSpPr>
        <p:sp>
          <p:nvSpPr>
            <p:cNvPr id="201" name="Google Shape;201;p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1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25"/>
          <p:cNvSpPr/>
          <p:nvPr/>
        </p:nvSpPr>
        <p:spPr>
          <a:xfrm>
            <a:off x="7624773" y="490554"/>
            <a:ext cx="10663227" cy="9523504"/>
          </a:xfrm>
          <a:custGeom>
            <a:avLst/>
            <a:gdLst/>
            <a:ahLst/>
            <a:cxnLst/>
            <a:rect l="l" t="t" r="r" b="b"/>
            <a:pathLst>
              <a:path w="13009880" h="11644630" extrusionOk="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9589" r="-1958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25"/>
          <p:cNvGrpSpPr/>
          <p:nvPr/>
        </p:nvGrpSpPr>
        <p:grpSpPr>
          <a:xfrm>
            <a:off x="226397" y="697123"/>
            <a:ext cx="9462729" cy="8732627"/>
            <a:chOff x="1813" y="0"/>
            <a:chExt cx="809173" cy="812800"/>
          </a:xfrm>
        </p:grpSpPr>
        <p:sp>
          <p:nvSpPr>
            <p:cNvPr id="205" name="Google Shape;205;p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7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25"/>
          <p:cNvSpPr txBox="1"/>
          <p:nvPr/>
        </p:nvSpPr>
        <p:spPr>
          <a:xfrm>
            <a:off x="911531" y="1862515"/>
            <a:ext cx="8134098" cy="6727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Como equipos,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TENEMOS QUE AYUDARNOS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bajar el ritmo,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ir a lo esencial,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no querer hacer más cosas 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las que podemos, 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seleccionar frentes, a delegar…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...para poder </a:t>
            </a: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VER,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contemplar y así remar mar adentro, hacia lo esencial, hacia lo que Dios quiere.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976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ovalada 2"/>
          <p:cNvSpPr/>
          <p:nvPr/>
        </p:nvSpPr>
        <p:spPr>
          <a:xfrm>
            <a:off x="928462" y="2808513"/>
            <a:ext cx="7287076" cy="6096001"/>
          </a:xfrm>
          <a:prstGeom prst="wedgeEllipseCallout">
            <a:avLst>
              <a:gd name="adj1" fmla="val 43103"/>
              <a:gd name="adj2" fmla="val 49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12" name="Google Shape;212;p26"/>
          <p:cNvGrpSpPr/>
          <p:nvPr/>
        </p:nvGrpSpPr>
        <p:grpSpPr>
          <a:xfrm>
            <a:off x="9144000" y="383905"/>
            <a:ext cx="8773065" cy="9553720"/>
            <a:chOff x="0" y="0"/>
            <a:chExt cx="5994400" cy="6527800"/>
          </a:xfrm>
        </p:grpSpPr>
        <p:sp>
          <p:nvSpPr>
            <p:cNvPr id="213" name="Google Shape;213;p26"/>
            <p:cNvSpPr/>
            <p:nvPr/>
          </p:nvSpPr>
          <p:spPr>
            <a:xfrm>
              <a:off x="0" y="0"/>
              <a:ext cx="5994400" cy="6527800"/>
            </a:xfrm>
            <a:custGeom>
              <a:avLst/>
              <a:gdLst/>
              <a:ahLst/>
              <a:cxnLst/>
              <a:rect l="l" t="t" r="r" b="b"/>
              <a:pathLst>
                <a:path w="5994400" h="6527800" extrusionOk="0">
                  <a:moveTo>
                    <a:pt x="0" y="0"/>
                  </a:moveTo>
                  <a:lnTo>
                    <a:pt x="5994400" y="0"/>
                  </a:lnTo>
                  <a:lnTo>
                    <a:pt x="5994400" y="6527800"/>
                  </a:lnTo>
                  <a:lnTo>
                    <a:pt x="0" y="652780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14" name="Google Shape;214;p26"/>
            <p:cNvSpPr/>
            <p:nvPr/>
          </p:nvSpPr>
          <p:spPr>
            <a:xfrm>
              <a:off x="894080" y="190500"/>
              <a:ext cx="4152900" cy="6264910"/>
            </a:xfrm>
            <a:custGeom>
              <a:avLst/>
              <a:gdLst/>
              <a:ahLst/>
              <a:cxnLst/>
              <a:rect l="l" t="t" r="r" b="b"/>
              <a:pathLst>
                <a:path w="4152900" h="6264910" extrusionOk="0">
                  <a:moveTo>
                    <a:pt x="0" y="0"/>
                  </a:moveTo>
                  <a:lnTo>
                    <a:pt x="4152900" y="0"/>
                  </a:lnTo>
                  <a:lnTo>
                    <a:pt x="4152900" y="6264910"/>
                  </a:lnTo>
                  <a:lnTo>
                    <a:pt x="0" y="626491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63423" r="-63421"/>
              </a:stretch>
            </a:blipFill>
            <a:ln>
              <a:noFill/>
            </a:ln>
          </p:spPr>
        </p:sp>
      </p:grpSp>
      <p:sp>
        <p:nvSpPr>
          <p:cNvPr id="215" name="Google Shape;215;p26"/>
          <p:cNvSpPr txBox="1"/>
          <p:nvPr/>
        </p:nvSpPr>
        <p:spPr>
          <a:xfrm>
            <a:off x="1011613" y="2626559"/>
            <a:ext cx="7668156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0" b="1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Mirar </a:t>
            </a:r>
            <a:endParaRPr sz="13000" b="1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0" b="1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como </a:t>
            </a:r>
            <a:endParaRPr sz="13000" b="1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0" b="1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Dios mira</a:t>
            </a:r>
            <a:endParaRPr sz="13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486140"/>
            <a:ext cx="12595115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4800" dirty="0" smtClean="0">
                <a:solidFill>
                  <a:schemeClr val="accent5"/>
                </a:solidFill>
                <a:latin typeface="Balsamiq Sans" panose="020B0604020202020204" charset="0"/>
                <a:ea typeface="Balsamiq Sans" panose="020B0604020202020204" charset="0"/>
              </a:rPr>
              <a:t>  Algunos previos para el DISCERNIMIENTO</a:t>
            </a:r>
            <a:endParaRPr lang="es-ES" sz="4800" dirty="0">
              <a:solidFill>
                <a:schemeClr val="accent5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7"/>
          <p:cNvGrpSpPr/>
          <p:nvPr/>
        </p:nvGrpSpPr>
        <p:grpSpPr>
          <a:xfrm>
            <a:off x="392399" y="280043"/>
            <a:ext cx="5454845" cy="9482391"/>
            <a:chOff x="-3810" y="0"/>
            <a:chExt cx="3295650" cy="5728970"/>
          </a:xfrm>
        </p:grpSpPr>
        <p:sp>
          <p:nvSpPr>
            <p:cNvPr id="221" name="Google Shape;221;p27"/>
            <p:cNvSpPr/>
            <p:nvPr/>
          </p:nvSpPr>
          <p:spPr>
            <a:xfrm>
              <a:off x="38100" y="0"/>
              <a:ext cx="3252470" cy="1734820"/>
            </a:xfrm>
            <a:custGeom>
              <a:avLst/>
              <a:gdLst/>
              <a:ahLst/>
              <a:cxnLst/>
              <a:rect l="l" t="t" r="r" b="b"/>
              <a:pathLst>
                <a:path w="3252470" h="1734820" extrusionOk="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12608" b="-1260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31750" y="2037080"/>
              <a:ext cx="3260090" cy="1697990"/>
            </a:xfrm>
            <a:custGeom>
              <a:avLst/>
              <a:gdLst/>
              <a:ahLst/>
              <a:cxnLst/>
              <a:rect l="l" t="t" r="r" b="b"/>
              <a:pathLst>
                <a:path w="3260090" h="1697990" extrusionOk="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4339" b="-1433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-3810" y="3986530"/>
              <a:ext cx="3270250" cy="1742440"/>
            </a:xfrm>
            <a:custGeom>
              <a:avLst/>
              <a:gdLst/>
              <a:ahLst/>
              <a:cxnLst/>
              <a:rect l="l" t="t" r="r" b="b"/>
              <a:pathLst>
                <a:path w="3270250" h="1742440" extrusionOk="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8360" b="-835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27"/>
          <p:cNvSpPr txBox="1"/>
          <p:nvPr/>
        </p:nvSpPr>
        <p:spPr>
          <a:xfrm>
            <a:off x="6706723" y="5800838"/>
            <a:ext cx="1066971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18837384"/>
              </p:ext>
            </p:extLst>
          </p:nvPr>
        </p:nvGraphicFramePr>
        <p:xfrm>
          <a:off x="6229349" y="718457"/>
          <a:ext cx="11515726" cy="9038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erba, Prado, Rocío, Perla, Boke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35428" y="245711"/>
            <a:ext cx="9144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4400" b="1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Se nos invita a </a:t>
            </a:r>
            <a:endParaRPr lang="es-ES" sz="4400" b="1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just"/>
            <a:r>
              <a:rPr lang="es-ES" sz="4400" b="1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vivir JUNTOS </a:t>
            </a:r>
            <a:r>
              <a:rPr lang="es-ES" sz="4400" b="1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la </a:t>
            </a:r>
            <a:r>
              <a:rPr lang="es-ES" sz="4400" b="1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MISIÓN </a:t>
            </a:r>
          </a:p>
          <a:p>
            <a:pPr algn="just"/>
            <a:r>
              <a:rPr lang="es-ES" sz="4400" b="1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desde </a:t>
            </a:r>
            <a:r>
              <a:rPr lang="es-ES" sz="4400" b="1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la </a:t>
            </a:r>
            <a:r>
              <a:rPr lang="es-ES" sz="4400" b="1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ESCUCHA PROFUNDA</a:t>
            </a:r>
          </a:p>
          <a:p>
            <a:pPr algn="just"/>
            <a:r>
              <a:rPr lang="es-ES" sz="4400" b="1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 </a:t>
            </a:r>
            <a:r>
              <a:rPr lang="es-ES" sz="4400" b="1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lo que </a:t>
            </a:r>
            <a:r>
              <a:rPr lang="es-ES" sz="4400" b="1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DIOS </a:t>
            </a:r>
            <a:r>
              <a:rPr lang="es-ES" sz="4400" b="1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quiere de </a:t>
            </a:r>
            <a:r>
              <a:rPr lang="es-ES" sz="4400" b="1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nosotros</a:t>
            </a: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  <a:endParaRPr lang="es-ES" b="1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/>
            </a:r>
            <a:br>
              <a:rPr lang="es-ES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ndo de la tierra y garabato de lupa | Vector Prem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0" b="95850" l="815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" t="5424" r="5249" b="5181"/>
          <a:stretch/>
        </p:blipFill>
        <p:spPr bwMode="auto">
          <a:xfrm rot="5171955">
            <a:off x="6928178" y="308334"/>
            <a:ext cx="9622265" cy="96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" name="Google Shape;236;p28"/>
          <p:cNvGrpSpPr/>
          <p:nvPr/>
        </p:nvGrpSpPr>
        <p:grpSpPr>
          <a:xfrm>
            <a:off x="420099" y="357527"/>
            <a:ext cx="5478517" cy="9523542"/>
            <a:chOff x="-3810" y="0"/>
            <a:chExt cx="3295650" cy="5728970"/>
          </a:xfrm>
        </p:grpSpPr>
        <p:sp>
          <p:nvSpPr>
            <p:cNvPr id="237" name="Google Shape;237;p28"/>
            <p:cNvSpPr/>
            <p:nvPr/>
          </p:nvSpPr>
          <p:spPr>
            <a:xfrm>
              <a:off x="38100" y="0"/>
              <a:ext cx="3252470" cy="1734820"/>
            </a:xfrm>
            <a:custGeom>
              <a:avLst/>
              <a:gdLst/>
              <a:ahLst/>
              <a:cxnLst/>
              <a:rect l="l" t="t" r="r" b="b"/>
              <a:pathLst>
                <a:path w="3252470" h="1734820" extrusionOk="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2493" b="-12492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1750" y="2037080"/>
              <a:ext cx="3260090" cy="1697990"/>
            </a:xfrm>
            <a:custGeom>
              <a:avLst/>
              <a:gdLst/>
              <a:ahLst/>
              <a:cxnLst/>
              <a:rect l="l" t="t" r="r" b="b"/>
              <a:pathLst>
                <a:path w="3260090" h="1697990" extrusionOk="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t="-14219" b="-1421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-3810" y="3986530"/>
              <a:ext cx="3270250" cy="1742440"/>
            </a:xfrm>
            <a:custGeom>
              <a:avLst/>
              <a:gdLst/>
              <a:ahLst/>
              <a:cxnLst/>
              <a:rect l="l" t="t" r="r" b="b"/>
              <a:pathLst>
                <a:path w="3270250" h="1742440" extrusionOk="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t="-13600" b="-1359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8"/>
          <p:cNvGrpSpPr/>
          <p:nvPr/>
        </p:nvGrpSpPr>
        <p:grpSpPr>
          <a:xfrm>
            <a:off x="6265918" y="3188129"/>
            <a:ext cx="3086098" cy="2994957"/>
            <a:chOff x="0" y="-38100"/>
            <a:chExt cx="812800" cy="24976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1" name="Google Shape;241;p28"/>
            <p:cNvSpPr/>
            <p:nvPr/>
          </p:nvSpPr>
          <p:spPr>
            <a:xfrm>
              <a:off x="0" y="0"/>
              <a:ext cx="806884" cy="2459598"/>
            </a:xfrm>
            <a:custGeom>
              <a:avLst/>
              <a:gdLst/>
              <a:ahLst/>
              <a:cxnLst/>
              <a:rect l="l" t="t" r="r" b="b"/>
              <a:pathLst>
                <a:path w="806884" h="2459598" extrusionOk="0">
                  <a:moveTo>
                    <a:pt x="0" y="0"/>
                  </a:moveTo>
                  <a:lnTo>
                    <a:pt x="806884" y="0"/>
                  </a:lnTo>
                  <a:lnTo>
                    <a:pt x="806884" y="2459598"/>
                  </a:lnTo>
                  <a:lnTo>
                    <a:pt x="0" y="2459598"/>
                  </a:lnTo>
                  <a:close/>
                </a:path>
              </a:pathLst>
            </a:custGeom>
            <a:solidFill>
              <a:srgbClr val="A9FFF5"/>
            </a:solidFill>
            <a:ln>
              <a:noFill/>
            </a:ln>
          </p:spPr>
        </p:sp>
        <p:sp>
          <p:nvSpPr>
            <p:cNvPr id="242" name="Google Shape;242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8"/>
          <p:cNvGrpSpPr/>
          <p:nvPr/>
        </p:nvGrpSpPr>
        <p:grpSpPr>
          <a:xfrm>
            <a:off x="9696856" y="2158556"/>
            <a:ext cx="3577986" cy="5483215"/>
            <a:chOff x="0" y="-38100"/>
            <a:chExt cx="942350" cy="25446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4" name="Google Shape;244;p28"/>
            <p:cNvSpPr/>
            <p:nvPr/>
          </p:nvSpPr>
          <p:spPr>
            <a:xfrm>
              <a:off x="0" y="0"/>
              <a:ext cx="942350" cy="2506590"/>
            </a:xfrm>
            <a:custGeom>
              <a:avLst/>
              <a:gdLst/>
              <a:ahLst/>
              <a:cxnLst/>
              <a:rect l="l" t="t" r="r" b="b"/>
              <a:pathLst>
                <a:path w="942350" h="2506590" extrusionOk="0">
                  <a:moveTo>
                    <a:pt x="0" y="0"/>
                  </a:moveTo>
                  <a:lnTo>
                    <a:pt x="942350" y="0"/>
                  </a:lnTo>
                  <a:lnTo>
                    <a:pt x="942350" y="2506590"/>
                  </a:lnTo>
                  <a:lnTo>
                    <a:pt x="0" y="2506590"/>
                  </a:lnTo>
                  <a:close/>
                </a:path>
              </a:pathLst>
            </a:custGeom>
            <a:solidFill>
              <a:srgbClr val="62D5F4"/>
            </a:solidFill>
            <a:ln>
              <a:noFill/>
            </a:ln>
          </p:spPr>
        </p:sp>
        <p:sp>
          <p:nvSpPr>
            <p:cNvPr id="245" name="Google Shape;245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28"/>
          <p:cNvGrpSpPr/>
          <p:nvPr/>
        </p:nvGrpSpPr>
        <p:grpSpPr>
          <a:xfrm>
            <a:off x="13642144" y="3028309"/>
            <a:ext cx="4121139" cy="4613462"/>
            <a:chOff x="0" y="-38100"/>
            <a:chExt cx="1123032" cy="24722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7" name="Google Shape;247;p28"/>
            <p:cNvSpPr/>
            <p:nvPr/>
          </p:nvSpPr>
          <p:spPr>
            <a:xfrm>
              <a:off x="0" y="0"/>
              <a:ext cx="1123032" cy="2434109"/>
            </a:xfrm>
            <a:custGeom>
              <a:avLst/>
              <a:gdLst/>
              <a:ahLst/>
              <a:cxnLst/>
              <a:rect l="l" t="t" r="r" b="b"/>
              <a:pathLst>
                <a:path w="1123032" h="2434109" extrusionOk="0">
                  <a:moveTo>
                    <a:pt x="0" y="0"/>
                  </a:moveTo>
                  <a:lnTo>
                    <a:pt x="1123032" y="0"/>
                  </a:lnTo>
                  <a:lnTo>
                    <a:pt x="1123032" y="2434109"/>
                  </a:lnTo>
                  <a:lnTo>
                    <a:pt x="0" y="2434109"/>
                  </a:lnTo>
                  <a:close/>
                </a:path>
              </a:pathLst>
            </a:custGeom>
            <a:solidFill>
              <a:srgbClr val="6282F4"/>
            </a:solidFill>
            <a:ln>
              <a:noFill/>
            </a:ln>
          </p:spPr>
        </p:sp>
        <p:sp>
          <p:nvSpPr>
            <p:cNvPr id="248" name="Google Shape;248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28"/>
          <p:cNvSpPr txBox="1"/>
          <p:nvPr/>
        </p:nvSpPr>
        <p:spPr>
          <a:xfrm>
            <a:off x="6474380" y="3477343"/>
            <a:ext cx="2646712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sng" strike="noStrike" cap="none" dirty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1º escenario: 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i="0" u="sng" strike="noStrike" cap="none" dirty="0">
              <a:solidFill>
                <a:srgbClr val="234052"/>
              </a:solidFill>
              <a:latin typeface="Balsamiq Sans" panose="020B0604020202020204" charset="0"/>
              <a:ea typeface="Balsamiq Sans" panose="020B0604020202020204" charset="0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El mundo </a:t>
            </a:r>
            <a:endParaRPr lang="en-US" sz="3200" i="0" u="none" strike="noStrike" cap="none" dirty="0" smtClean="0">
              <a:solidFill>
                <a:srgbClr val="234052"/>
              </a:solidFill>
              <a:latin typeface="Balsamiq Sans" panose="020B0604020202020204" charset="0"/>
              <a:ea typeface="Balsamiq Sans" panose="020B0604020202020204" charset="0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 smtClean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en </a:t>
            </a:r>
            <a:r>
              <a:rPr lang="en-US" sz="3200" i="0" u="none" strike="noStrike" cap="none" dirty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su </a:t>
            </a:r>
            <a:r>
              <a:rPr lang="en-US" sz="3200" i="0" u="none" strike="noStrike" cap="none" dirty="0" smtClean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diversidad…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9943654" y="2633250"/>
            <a:ext cx="3002770" cy="4727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sng" strike="noStrike" cap="none" dirty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2º escenario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i="0" u="sng" strike="noStrike" cap="none" dirty="0">
              <a:solidFill>
                <a:srgbClr val="234052"/>
              </a:solidFill>
              <a:latin typeface="Balsamiq Sans" panose="020B0604020202020204" charset="0"/>
              <a:ea typeface="Balsamiq Sans" panose="020B0604020202020204" charset="0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 Las tres personas divinas </a:t>
            </a:r>
            <a:r>
              <a:rPr lang="en-US" sz="3200" i="0" u="none" strike="noStrike" cap="none" dirty="0" smtClean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deciden </a:t>
            </a:r>
            <a:r>
              <a:rPr lang="en-US" sz="3200" i="0" u="none" strike="noStrike" cap="none" dirty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intervenir. </a:t>
            </a:r>
            <a:endParaRPr lang="en-US" sz="3200" i="0" u="none" strike="noStrike" cap="none" dirty="0" smtClean="0">
              <a:solidFill>
                <a:srgbClr val="234052"/>
              </a:solidFill>
              <a:latin typeface="Balsamiq Sans" panose="020B0604020202020204" charset="0"/>
              <a:ea typeface="Balsamiq Sans" panose="020B0604020202020204" charset="0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E</a:t>
            </a:r>
            <a:r>
              <a:rPr lang="en-US" sz="3200" i="0" u="none" strike="noStrike" cap="none" dirty="0" smtClean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l Hijo </a:t>
            </a:r>
            <a:r>
              <a:rPr lang="en-US" sz="3200" i="0" u="none" strike="noStrike" cap="none" dirty="0">
                <a:solidFill>
                  <a:srgbClr val="234052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entra en el mundo para salvarlo.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51" name="Google Shape;251;p28"/>
          <p:cNvSpPr txBox="1"/>
          <p:nvPr/>
        </p:nvSpPr>
        <p:spPr>
          <a:xfrm>
            <a:off x="13850875" y="3386421"/>
            <a:ext cx="3703675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sng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3er </a:t>
            </a:r>
            <a:r>
              <a:rPr lang="en-US" sz="3200" i="0" u="sng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escenario</a:t>
            </a:r>
            <a:endParaRPr lang="en-US" sz="3200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A</a:t>
            </a:r>
            <a:r>
              <a:rPr lang="en-US" sz="320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umentamos </a:t>
            </a:r>
            <a:r>
              <a:rPr lang="en-US" sz="320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el zoom porque “esa intervención “se da en un rincón </a:t>
            </a:r>
            <a:r>
              <a:rPr lang="en-US" sz="320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desconocido </a:t>
            </a:r>
            <a:r>
              <a:rPr lang="en-US" sz="320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Arimo"/>
                <a:sym typeface="Arimo"/>
              </a:rPr>
              <a:t>de esa humanidad. </a:t>
            </a:r>
            <a:endParaRPr lang="en-US" sz="320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7605" y="163012"/>
            <a:ext cx="224910" cy="9818914"/>
          </a:xfrm>
          <a:prstGeom prst="rect">
            <a:avLst/>
          </a:prstGeom>
          <a:solidFill>
            <a:srgbClr val="CFB03D"/>
          </a:solidFill>
          <a:ln>
            <a:solidFill>
              <a:srgbClr val="CFB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6" name="Google Shape;256;p29"/>
          <p:cNvSpPr/>
          <p:nvPr/>
        </p:nvSpPr>
        <p:spPr>
          <a:xfrm>
            <a:off x="6727371" y="217715"/>
            <a:ext cx="11123959" cy="10922432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1" y="2120900"/>
                  <a:pt x="8590281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19"/>
                  <a:pt x="1822450" y="10811510"/>
                  <a:pt x="2842260" y="11203940"/>
                </a:cubicBezTo>
                <a:cubicBezTo>
                  <a:pt x="5585460" y="12259310"/>
                  <a:pt x="8953500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9284" t="-5134" r="-18797" b="513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9"/>
          <p:cNvSpPr txBox="1"/>
          <p:nvPr/>
        </p:nvSpPr>
        <p:spPr>
          <a:xfrm>
            <a:off x="718457" y="1687012"/>
            <a:ext cx="6352542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Ignacio nos invita a contemplar la escena: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ver a las personas,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oír lo que dicen,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mirar lo que hacen.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Nos invita además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entrar en la escena 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mirar como Él la mira, recordando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su intención de salvar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no de condenar.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18457" y="936171"/>
            <a:ext cx="99202" cy="9045755"/>
          </a:xfrm>
          <a:prstGeom prst="rect">
            <a:avLst/>
          </a:prstGeom>
          <a:solidFill>
            <a:srgbClr val="CFB03D"/>
          </a:solidFill>
          <a:ln>
            <a:solidFill>
              <a:srgbClr val="CFB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ndo de la tierra y garabato de lupa | Vector Prem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0" b="95850" l="815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" t="5424" r="5249" b="5181"/>
          <a:stretch/>
        </p:blipFill>
        <p:spPr bwMode="auto">
          <a:xfrm rot="5171955">
            <a:off x="8610019" y="703085"/>
            <a:ext cx="9622265" cy="96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27668734"/>
              </p:ext>
            </p:extLst>
          </p:nvPr>
        </p:nvGraphicFramePr>
        <p:xfrm>
          <a:off x="514046" y="1907656"/>
          <a:ext cx="7212634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ángulo 2"/>
          <p:cNvSpPr/>
          <p:nvPr/>
        </p:nvSpPr>
        <p:spPr>
          <a:xfrm>
            <a:off x="301279" y="394752"/>
            <a:ext cx="1176880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7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Contemplación </a:t>
            </a:r>
            <a:r>
              <a:rPr lang="es-ES" sz="37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 la </a:t>
            </a:r>
            <a:r>
              <a:rPr lang="es-ES" sz="37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realidad, el </a:t>
            </a:r>
            <a:r>
              <a:rPr lang="es-ES" sz="37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lugar de vida y </a:t>
            </a:r>
            <a:r>
              <a:rPr lang="es-ES" sz="37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misión que </a:t>
            </a:r>
            <a:r>
              <a:rPr lang="es-ES" sz="37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cada uno/a habitamos de modo </a:t>
            </a:r>
            <a:r>
              <a:rPr lang="es-ES" sz="37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cotidiano…</a:t>
            </a:r>
            <a:endParaRPr lang="es-ES" sz="37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30"/>
          <p:cNvGrpSpPr/>
          <p:nvPr/>
        </p:nvGrpSpPr>
        <p:grpSpPr>
          <a:xfrm>
            <a:off x="237903" y="303298"/>
            <a:ext cx="7031032" cy="9753926"/>
            <a:chOff x="0" y="0"/>
            <a:chExt cx="3351530" cy="4649470"/>
          </a:xfrm>
        </p:grpSpPr>
        <p:sp>
          <p:nvSpPr>
            <p:cNvPr id="263" name="Google Shape;263;p30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 extrusionOk="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8580" r="-858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 extrusionOk="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425" r="-425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30"/>
          <p:cNvSpPr/>
          <p:nvPr/>
        </p:nvSpPr>
        <p:spPr>
          <a:xfrm>
            <a:off x="6621356" y="464819"/>
            <a:ext cx="11678194" cy="3242658"/>
          </a:xfrm>
          <a:custGeom>
            <a:avLst/>
            <a:gdLst/>
            <a:ahLst/>
            <a:cxnLst/>
            <a:rect l="l" t="t" r="r" b="b"/>
            <a:pathLst>
              <a:path w="11980065" h="3279543" extrusionOk="0">
                <a:moveTo>
                  <a:pt x="0" y="0"/>
                </a:moveTo>
                <a:lnTo>
                  <a:pt x="11980064" y="0"/>
                </a:lnTo>
                <a:lnTo>
                  <a:pt x="11980064" y="3279543"/>
                </a:lnTo>
                <a:lnTo>
                  <a:pt x="0" y="3279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rcRect/>
            <a:stretch>
              <a:fillRect r="-14294"/>
            </a:stretch>
          </a:blipFill>
          <a:ln>
            <a:noFill/>
          </a:ln>
        </p:spPr>
      </p:sp>
      <p:sp>
        <p:nvSpPr>
          <p:cNvPr id="266" name="Google Shape;266;p30"/>
          <p:cNvSpPr/>
          <p:nvPr/>
        </p:nvSpPr>
        <p:spPr>
          <a:xfrm>
            <a:off x="6609807" y="3868997"/>
            <a:ext cx="11678193" cy="5951086"/>
          </a:xfrm>
          <a:custGeom>
            <a:avLst/>
            <a:gdLst/>
            <a:ahLst/>
            <a:cxnLst/>
            <a:rect l="l" t="t" r="r" b="b"/>
            <a:pathLst>
              <a:path w="19745272" h="7536112" extrusionOk="0">
                <a:moveTo>
                  <a:pt x="0" y="0"/>
                </a:moveTo>
                <a:lnTo>
                  <a:pt x="19745272" y="0"/>
                </a:lnTo>
                <a:lnTo>
                  <a:pt x="19745272" y="7536112"/>
                </a:lnTo>
                <a:lnTo>
                  <a:pt x="0" y="7536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rcRect/>
            <a:stretch>
              <a:fillRect l="-1" r="-60913"/>
            </a:stretch>
          </a:blipFill>
          <a:ln>
            <a:noFill/>
          </a:ln>
        </p:spPr>
      </p:sp>
      <p:sp>
        <p:nvSpPr>
          <p:cNvPr id="267" name="Google Shape;267;p30"/>
          <p:cNvSpPr txBox="1"/>
          <p:nvPr/>
        </p:nvSpPr>
        <p:spPr>
          <a:xfrm>
            <a:off x="7624026" y="978152"/>
            <a:ext cx="1023161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DISCERNIR </a:t>
            </a:r>
            <a:r>
              <a:rPr lang="en-U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es escuchar y mirar.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M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irar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nuestra misión como Dios la mira, </a:t>
            </a:r>
            <a:endParaRPr lang="en-US" sz="3600" b="0" i="0" u="none" strike="noStrike" cap="none" dirty="0" smtClean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desde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el deseo de 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salvarla. </a:t>
            </a:r>
            <a:endParaRPr sz="36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Aún sabiendo que la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realidad es 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compleja...</a:t>
            </a:r>
            <a:endParaRPr sz="36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7268935" y="4351550"/>
            <a:ext cx="10586710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 mirada de Dios es 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APRECIO,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abundanci</a:t>
            </a:r>
            <a:r>
              <a:rPr lang="en-U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a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No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hay espacio para el 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juicio</a:t>
            </a:r>
            <a:r>
              <a:rPr lang="en-US" sz="36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..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. </a:t>
            </a:r>
            <a:endParaRPr sz="36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“</a:t>
            </a:r>
            <a:r>
              <a:rPr lang="en-US" sz="36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C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ambiar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 forma de mirar las cosas, </a:t>
            </a:r>
            <a:endParaRPr sz="36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cambia las cosas que se miran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”.</a:t>
            </a:r>
          </a:p>
          <a:p>
            <a:pPr lvl="0" algn="r"/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Wayne </a:t>
            </a:r>
            <a:r>
              <a:rPr lang="es-ES" sz="3200" dirty="0" err="1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Dyer</a:t>
            </a:r>
            <a:r>
              <a:rPr lang="en-US" sz="32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  <a:endParaRPr sz="32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hoy se nos invita 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mirarnos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no como problema sino como 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MILAGRO. </a:t>
            </a:r>
            <a:r>
              <a:rPr lang="en-US" sz="36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C</a:t>
            </a:r>
            <a:r>
              <a:rPr lang="en-US" sz="3600" b="0" i="0" u="none" strike="noStrike" cap="none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omo 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Dios nos mira. </a:t>
            </a:r>
            <a:endParaRPr sz="36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/>
          <p:nvPr/>
        </p:nvSpPr>
        <p:spPr>
          <a:xfrm>
            <a:off x="0" y="0"/>
            <a:ext cx="12914658" cy="10293531"/>
          </a:xfrm>
          <a:custGeom>
            <a:avLst/>
            <a:gdLst/>
            <a:ahLst/>
            <a:cxnLst/>
            <a:rect l="l" t="t" r="r" b="b"/>
            <a:pathLst>
              <a:path w="15211179" h="18226903" extrusionOk="0">
                <a:moveTo>
                  <a:pt x="0" y="0"/>
                </a:moveTo>
                <a:lnTo>
                  <a:pt x="15211179" y="0"/>
                </a:lnTo>
                <a:lnTo>
                  <a:pt x="15211179" y="18226902"/>
                </a:lnTo>
                <a:lnTo>
                  <a:pt x="0" y="18226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-17782" t="-26695" b="-50377"/>
            </a:stretch>
          </a:blipFill>
          <a:ln>
            <a:noFill/>
          </a:ln>
        </p:spPr>
      </p:sp>
      <p:sp>
        <p:nvSpPr>
          <p:cNvPr id="274" name="Google Shape;274;p31"/>
          <p:cNvSpPr/>
          <p:nvPr/>
        </p:nvSpPr>
        <p:spPr>
          <a:xfrm>
            <a:off x="9013530" y="1939926"/>
            <a:ext cx="9274470" cy="8117564"/>
          </a:xfrm>
          <a:custGeom>
            <a:avLst/>
            <a:gdLst/>
            <a:ahLst/>
            <a:cxnLst/>
            <a:rect l="l" t="t" r="r" b="b"/>
            <a:pathLst>
              <a:path w="9274470" h="8117564" extrusionOk="0">
                <a:moveTo>
                  <a:pt x="0" y="0"/>
                </a:moveTo>
                <a:lnTo>
                  <a:pt x="9274470" y="0"/>
                </a:lnTo>
                <a:lnTo>
                  <a:pt x="9274470" y="8117565"/>
                </a:lnTo>
                <a:lnTo>
                  <a:pt x="0" y="8117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252"/>
            </a:stretch>
          </a:blipFill>
          <a:ln>
            <a:noFill/>
          </a:ln>
        </p:spPr>
      </p:sp>
      <p:sp>
        <p:nvSpPr>
          <p:cNvPr id="275" name="Google Shape;275;p31"/>
          <p:cNvSpPr txBox="1"/>
          <p:nvPr/>
        </p:nvSpPr>
        <p:spPr>
          <a:xfrm>
            <a:off x="358420" y="2291440"/>
            <a:ext cx="9112352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1982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,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Universidad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Wiscosin </a:t>
            </a:r>
            <a:endParaRPr lang="en-US" sz="3600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E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studio sobre el proceso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aprendizaje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Grabaron el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juego de dos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equipos</a:t>
            </a:r>
            <a:r>
              <a:rPr lang="en-US" sz="3600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 </a:t>
            </a:r>
            <a:endParaRPr lang="en-US" sz="3600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con dos indicadores: 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E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quipo A: </a:t>
            </a: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A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nalizar los errores.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E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quipo B: Analizar los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aciertos.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Ambos equipos jugaron </a:t>
            </a:r>
            <a:r>
              <a:rPr lang="en-US" sz="3600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y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mejoraron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. 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Pero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el equipo B duplicó su tanteo con respecto al equipo A.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celadas de colores y pincel | Foto Grat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r="8363" b="45129"/>
          <a:stretch/>
        </p:blipFill>
        <p:spPr bwMode="auto">
          <a:xfrm>
            <a:off x="1" y="0"/>
            <a:ext cx="18288000" cy="840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Google Shape;283;p32"/>
          <p:cNvSpPr txBox="1"/>
          <p:nvPr/>
        </p:nvSpPr>
        <p:spPr>
          <a:xfrm>
            <a:off x="368354" y="3026642"/>
            <a:ext cx="5727645" cy="6600140"/>
          </a:xfrm>
          <a:prstGeom prst="rect">
            <a:avLst/>
          </a:prstGeom>
          <a:solidFill>
            <a:srgbClr val="08C4A5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99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El </a:t>
            </a:r>
            <a:r>
              <a:rPr lang="en-US" sz="3299" b="0" i="0" u="none" strike="noStrike" cap="none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examen </a:t>
            </a:r>
            <a:r>
              <a:rPr lang="en-US" sz="3299" b="0" i="0" u="none" strike="noStrike" cap="none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</a:t>
            </a:r>
            <a:r>
              <a:rPr lang="en-US" sz="3299" b="0" i="0" u="none" strike="noStrike" cap="none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conciencia…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¡a examen!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Analizamos más los errores que los aciertos.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Hacemos diagnostico y </a:t>
            </a:r>
            <a:r>
              <a:rPr lang="en-US" sz="3299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buscamos soluciones…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El resultado: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¡más de lo mismo! </a:t>
            </a:r>
            <a:endParaRPr lang="en-US" sz="3299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99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Educar no es solo resolver problemas ni nosotros somos  siempre la solución.</a:t>
            </a:r>
            <a:endParaRPr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172349" y="5341953"/>
            <a:ext cx="10428514" cy="4524315"/>
          </a:xfrm>
          <a:prstGeom prst="rect">
            <a:avLst/>
          </a:prstGeom>
          <a:solidFill>
            <a:srgbClr val="1093B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El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EXAMEN IGNACIANO es:</a:t>
            </a:r>
          </a:p>
          <a:p>
            <a:pPr algn="ctr"/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 Mirarnos como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Dios nos mira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y dar gracias… </a:t>
            </a: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Tomar distancia... 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M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irar desde el sentido y la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libertad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personal… </a:t>
            </a: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Pedir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luz para descubrir a Dios </a:t>
            </a:r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escubrir lo que nos aleja y encierra</a:t>
            </a: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Saber que Dios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nos invita a la vida </a:t>
            </a:r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35429"/>
            <a:ext cx="9775371" cy="1915885"/>
          </a:xfrm>
          <a:prstGeom prst="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5" name="Google Shape;295;p33"/>
          <p:cNvSpPr/>
          <p:nvPr/>
        </p:nvSpPr>
        <p:spPr>
          <a:xfrm rot="593011">
            <a:off x="9512274" y="2322778"/>
            <a:ext cx="8590599" cy="8078017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1" y="2120900"/>
                  <a:pt x="8590281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19"/>
                  <a:pt x="1822450" y="10811510"/>
                  <a:pt x="2842260" y="11203940"/>
                </a:cubicBezTo>
                <a:cubicBezTo>
                  <a:pt x="5585460" y="12259310"/>
                  <a:pt x="8953500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9284" t="-5134" r="-18797" b="513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33"/>
          <p:cNvGrpSpPr/>
          <p:nvPr/>
        </p:nvGrpSpPr>
        <p:grpSpPr>
          <a:xfrm>
            <a:off x="9483371" y="1698171"/>
            <a:ext cx="7874874" cy="7905411"/>
            <a:chOff x="1813" y="0"/>
            <a:chExt cx="809173" cy="812800"/>
          </a:xfrm>
        </p:grpSpPr>
        <p:sp>
          <p:nvSpPr>
            <p:cNvPr id="290" name="Google Shape;290;p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2D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33"/>
          <p:cNvGrpSpPr/>
          <p:nvPr/>
        </p:nvGrpSpPr>
        <p:grpSpPr>
          <a:xfrm>
            <a:off x="9952678" y="1388949"/>
            <a:ext cx="7573322" cy="7905411"/>
            <a:chOff x="1813" y="0"/>
            <a:chExt cx="809173" cy="812800"/>
          </a:xfrm>
        </p:grpSpPr>
        <p:sp>
          <p:nvSpPr>
            <p:cNvPr id="293" name="Google Shape;293;p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7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33"/>
          <p:cNvSpPr txBox="1"/>
          <p:nvPr/>
        </p:nvSpPr>
        <p:spPr>
          <a:xfrm>
            <a:off x="10607146" y="3014297"/>
            <a:ext cx="6264385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Discernir 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es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descubrir la fuente 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vida 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descubrir </a:t>
            </a:r>
            <a:endParaRPr lang="en-US" sz="32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Dios 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latiendo</a:t>
            </a:r>
            <a:r>
              <a:rPr lang="en-US" sz="3200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.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Es 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alumbrar vida en una realidad que ya tiene mucha vida.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C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uando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miramos a alguien con ternura 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confianza, </a:t>
            </a:r>
            <a:endParaRPr lang="en-US" sz="32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esa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persona </a:t>
            </a: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crece, 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mejora su capacidad </a:t>
            </a:r>
            <a:endParaRPr lang="en-US" sz="32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colaborar 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cambiar. </a:t>
            </a:r>
            <a:endParaRPr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2050" name="Picture 2" descr="https://lh5.googleusercontent.com/ng1TvvmG2Dg5uHINm5PvEy0J_hE7U24RAc4Mr3Xt72MSRbkMj4Ctzruv-gXaGQ9XtBaME8DTj1-Tan17Az91H2wCRtqid4ATnKli_N5Q-T4Z5VfQWNhV3YQPRoE4nNBTyE4IvNvWhGt-5ySU0ViK1WlxVw=s204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178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21" y="3014297"/>
            <a:ext cx="5362575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 rot="21396289">
            <a:off x="576006" y="3165581"/>
            <a:ext cx="3649098" cy="4970591"/>
          </a:xfrm>
          <a:prstGeom prst="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endParaRPr lang="es-ES" sz="3200" dirty="0" smtClean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>
              <a:spcAft>
                <a:spcPts val="1800"/>
              </a:spcAft>
            </a:pPr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En la pequeña </a:t>
            </a:r>
            <a:r>
              <a:rPr lang="es-ES" sz="3200" dirty="0" err="1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Duchaux</a:t>
            </a:r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 -como en tantas otras niñas- ve una </a:t>
            </a:r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buena </a:t>
            </a:r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chica que, incluso, llegará </a:t>
            </a:r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a ser el consuelo de su madre</a:t>
            </a:r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.</a:t>
            </a:r>
            <a:r>
              <a:rPr lang="es-ES" dirty="0">
                <a:solidFill>
                  <a:srgbClr val="002060"/>
                </a:solidFill>
              </a:rPr>
              <a:t/>
            </a:r>
            <a:br>
              <a:rPr lang="es-ES" dirty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90820" y="665674"/>
            <a:ext cx="8086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ES" sz="44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Claudina ve posibilidades donde los demás ven </a:t>
            </a:r>
            <a:r>
              <a:rPr lang="es-ES" sz="44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límites</a:t>
            </a:r>
            <a:endParaRPr lang="es-ES" sz="44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034C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9231951" y="6313714"/>
            <a:ext cx="8847489" cy="3115548"/>
          </a:xfrm>
          <a:prstGeom prst="rect">
            <a:avLst/>
          </a:prstGeom>
          <a:solidFill>
            <a:srgbClr val="C5F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9884883" y="363679"/>
            <a:ext cx="8276732" cy="5119341"/>
          </a:xfrm>
          <a:prstGeom prst="rect">
            <a:avLst/>
          </a:prstGeom>
          <a:solidFill>
            <a:srgbClr val="C5F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01" name="Google Shape;301;p34"/>
          <p:cNvGrpSpPr/>
          <p:nvPr/>
        </p:nvGrpSpPr>
        <p:grpSpPr>
          <a:xfrm rot="-157733">
            <a:off x="503395" y="469851"/>
            <a:ext cx="4840008" cy="9349252"/>
            <a:chOff x="0" y="1270"/>
            <a:chExt cx="3289300" cy="6353810"/>
          </a:xfrm>
        </p:grpSpPr>
        <p:sp>
          <p:nvSpPr>
            <p:cNvPr id="302" name="Google Shape;302;p34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 extrusionOk="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A9FFF5"/>
            </a:solidFill>
            <a:ln>
              <a:noFill/>
            </a:ln>
          </p:spPr>
        </p:sp>
        <p:sp>
          <p:nvSpPr>
            <p:cNvPr id="303" name="Google Shape;303;p34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16925" r="-16925"/>
              </a:stretch>
            </a:blipFill>
            <a:ln>
              <a:noFill/>
            </a:ln>
          </p:spPr>
        </p:sp>
        <p:sp>
          <p:nvSpPr>
            <p:cNvPr id="304" name="Google Shape;304;p34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25266" r="-25265"/>
              </a:stretch>
            </a:blipFill>
            <a:ln>
              <a:noFill/>
            </a:ln>
          </p:spPr>
        </p:sp>
        <p:sp>
          <p:nvSpPr>
            <p:cNvPr id="305" name="Google Shape;305;p34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 extrusionOk="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31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34"/>
          <p:cNvSpPr txBox="1"/>
          <p:nvPr/>
        </p:nvSpPr>
        <p:spPr>
          <a:xfrm>
            <a:off x="11014241" y="254822"/>
            <a:ext cx="7266842" cy="486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34"/>
          <p:cNvGrpSpPr/>
          <p:nvPr/>
        </p:nvGrpSpPr>
        <p:grpSpPr>
          <a:xfrm rot="344941">
            <a:off x="5028090" y="583765"/>
            <a:ext cx="4840008" cy="9349252"/>
            <a:chOff x="0" y="1270"/>
            <a:chExt cx="3289300" cy="6353810"/>
          </a:xfrm>
        </p:grpSpPr>
        <p:sp>
          <p:nvSpPr>
            <p:cNvPr id="310" name="Google Shape;310;p34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 extrusionOk="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31B9C6"/>
            </a:solidFill>
            <a:ln>
              <a:noFill/>
            </a:ln>
          </p:spPr>
        </p:sp>
        <p:sp>
          <p:nvSpPr>
            <p:cNvPr id="311" name="Google Shape;311;p34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25266" r="-25265"/>
              </a:stretch>
            </a:blipFill>
            <a:ln>
              <a:noFill/>
            </a:ln>
          </p:spPr>
        </p:sp>
        <p:sp>
          <p:nvSpPr>
            <p:cNvPr id="312" name="Google Shape;312;p34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194" r="-194"/>
              </a:stretch>
            </a:blipFill>
            <a:ln>
              <a:noFill/>
            </a:ln>
          </p:spPr>
        </p:sp>
        <p:sp>
          <p:nvSpPr>
            <p:cNvPr id="313" name="Google Shape;313;p34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 extrusionOk="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62D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34"/>
          <p:cNvSpPr txBox="1"/>
          <p:nvPr/>
        </p:nvSpPr>
        <p:spPr>
          <a:xfrm>
            <a:off x="9802708" y="774039"/>
            <a:ext cx="8138896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D</a:t>
            </a: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e </a:t>
            </a: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una mirada 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 </a:t>
            </a: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despreciativa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–</a:t>
            </a: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hacia lo que está </a:t>
            </a: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o </a:t>
            </a: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funciona mal-, </a:t>
            </a:r>
            <a:endParaRPr lang="en-US" sz="3400" b="0" i="0" u="none" strike="noStrike" cap="none" dirty="0" smtClean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 </a:t>
            </a: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una mirada </a:t>
            </a: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apreciativa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–</a:t>
            </a: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hacia aquello que está </a:t>
            </a: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y funciona.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 smtClean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E</a:t>
            </a:r>
            <a:r>
              <a:rPr lang="en-US" sz="3400" b="0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sa </a:t>
            </a: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mirada crea en </a:t>
            </a:r>
            <a:endParaRPr sz="3400" dirty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nosotros el deseo de ser mejores y </a:t>
            </a:r>
            <a:endParaRPr sz="3400" dirty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multiplica nuestros sueños y proyectos. </a:t>
            </a:r>
            <a:endParaRPr sz="3400" dirty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 dirty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035627" y="6835759"/>
            <a:ext cx="7640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S" sz="36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En palabras de David Cooperrider: </a:t>
            </a:r>
          </a:p>
          <a:p>
            <a:pPr lvl="0" algn="r"/>
            <a:r>
              <a:rPr lang="es-ES" sz="36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“Nuestro mundo no es un problema </a:t>
            </a:r>
          </a:p>
          <a:p>
            <a:pPr lvl="0" algn="r"/>
            <a:r>
              <a:rPr lang="es-ES" sz="36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que hemos de resolver, sino un </a:t>
            </a:r>
          </a:p>
          <a:p>
            <a:pPr lvl="0" algn="r"/>
            <a:r>
              <a:rPr lang="es-ES" sz="36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milagro que hemos de abrazar.”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35"/>
          <p:cNvGrpSpPr/>
          <p:nvPr/>
        </p:nvGrpSpPr>
        <p:grpSpPr>
          <a:xfrm>
            <a:off x="213110" y="305870"/>
            <a:ext cx="5019045" cy="9695090"/>
            <a:chOff x="0" y="1270"/>
            <a:chExt cx="3289300" cy="6353810"/>
          </a:xfrm>
        </p:grpSpPr>
        <p:sp>
          <p:nvSpPr>
            <p:cNvPr id="320" name="Google Shape;320;p35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 extrusionOk="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1" name="Google Shape;321;p35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24736" b="-24736"/>
              </a:stretch>
            </a:blipFill>
            <a:ln>
              <a:noFill/>
            </a:ln>
          </p:spPr>
        </p:sp>
        <p:sp>
          <p:nvSpPr>
            <p:cNvPr id="322" name="Google Shape;322;p35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25321" r="-25319"/>
              </a:stretch>
            </a:blipFill>
            <a:ln>
              <a:noFill/>
            </a:ln>
          </p:spPr>
        </p:sp>
        <p:sp>
          <p:nvSpPr>
            <p:cNvPr id="323" name="Google Shape;323;p35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 extrusionOk="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31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5"/>
          <p:cNvGrpSpPr/>
          <p:nvPr/>
        </p:nvGrpSpPr>
        <p:grpSpPr>
          <a:xfrm>
            <a:off x="5484300" y="305870"/>
            <a:ext cx="5019045" cy="9695090"/>
            <a:chOff x="0" y="1270"/>
            <a:chExt cx="3289300" cy="6353810"/>
          </a:xfrm>
        </p:grpSpPr>
        <p:sp>
          <p:nvSpPr>
            <p:cNvPr id="325" name="Google Shape;325;p35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 extrusionOk="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6" name="Google Shape;326;p35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194" r="-194"/>
              </a:stretch>
            </a:blipFill>
            <a:ln>
              <a:noFill/>
            </a:ln>
          </p:spPr>
        </p:sp>
        <p:sp>
          <p:nvSpPr>
            <p:cNvPr id="327" name="Google Shape;327;p35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25321" r="-25319"/>
              </a:stretch>
            </a:blipFill>
            <a:ln>
              <a:noFill/>
            </a:ln>
          </p:spPr>
        </p:sp>
        <p:sp>
          <p:nvSpPr>
            <p:cNvPr id="328" name="Google Shape;328;p35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 extrusionOk="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31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35"/>
          <p:cNvSpPr txBox="1"/>
          <p:nvPr/>
        </p:nvSpPr>
        <p:spPr>
          <a:xfrm>
            <a:off x="10755490" y="910259"/>
            <a:ext cx="6995001" cy="830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Se necesitan buenas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noticias…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Cuando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una organización ha experimentado sus limitaciones y su incapacidad... Necesita la consolación que viene del Espíritu, ser abrazada como </a:t>
            </a: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un milagro</a:t>
            </a:r>
            <a:r>
              <a:rPr lang="en-US" sz="3600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</a:rPr>
              <a:t>…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Juntos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podemos descubrir nuevas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oportunidades,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pensar diferente y transformar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nuestros sistemas.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Así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generamos “sentido”.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/>
          <p:nvPr/>
        </p:nvSpPr>
        <p:spPr>
          <a:xfrm>
            <a:off x="5623361" y="393767"/>
            <a:ext cx="12292059" cy="9499465"/>
          </a:xfrm>
          <a:custGeom>
            <a:avLst/>
            <a:gdLst/>
            <a:ahLst/>
            <a:cxnLst/>
            <a:rect l="l" t="t" r="r" b="b"/>
            <a:pathLst>
              <a:path w="12292059" h="9499465" extrusionOk="0">
                <a:moveTo>
                  <a:pt x="0" y="0"/>
                </a:moveTo>
                <a:lnTo>
                  <a:pt x="12292058" y="0"/>
                </a:lnTo>
                <a:lnTo>
                  <a:pt x="12292058" y="9499466"/>
                </a:lnTo>
                <a:lnTo>
                  <a:pt x="0" y="9499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18465"/>
            </a:stretch>
          </a:blipFill>
          <a:ln>
            <a:noFill/>
          </a:ln>
        </p:spPr>
      </p:sp>
      <p:grpSp>
        <p:nvGrpSpPr>
          <p:cNvPr id="335" name="Google Shape;335;p36"/>
          <p:cNvGrpSpPr/>
          <p:nvPr/>
        </p:nvGrpSpPr>
        <p:grpSpPr>
          <a:xfrm>
            <a:off x="290241" y="1178070"/>
            <a:ext cx="5065530" cy="7821078"/>
            <a:chOff x="0" y="-38100"/>
            <a:chExt cx="1470075" cy="2540017"/>
          </a:xfrm>
          <a:solidFill>
            <a:srgbClr val="FF6600"/>
          </a:solidFill>
        </p:grpSpPr>
        <p:sp>
          <p:nvSpPr>
            <p:cNvPr id="336" name="Google Shape;336;p36"/>
            <p:cNvSpPr/>
            <p:nvPr/>
          </p:nvSpPr>
          <p:spPr>
            <a:xfrm>
              <a:off x="0" y="0"/>
              <a:ext cx="1470075" cy="2501917"/>
            </a:xfrm>
            <a:custGeom>
              <a:avLst/>
              <a:gdLst/>
              <a:ahLst/>
              <a:cxnLst/>
              <a:rect l="l" t="t" r="r" b="b"/>
              <a:pathLst>
                <a:path w="1470075" h="2501917" extrusionOk="0">
                  <a:moveTo>
                    <a:pt x="0" y="0"/>
                  </a:moveTo>
                  <a:lnTo>
                    <a:pt x="1470075" y="0"/>
                  </a:lnTo>
                  <a:lnTo>
                    <a:pt x="1470075" y="2501917"/>
                  </a:lnTo>
                  <a:lnTo>
                    <a:pt x="0" y="2501917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7" name="Google Shape;337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36"/>
          <p:cNvSpPr txBox="1"/>
          <p:nvPr/>
        </p:nvSpPr>
        <p:spPr>
          <a:xfrm>
            <a:off x="578817" y="1831213"/>
            <a:ext cx="4488378" cy="609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A uno le preguntaron: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¿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cómo definirías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al buen líder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?.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0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cs typeface="Sail"/>
              <a:sym typeface="Sai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Él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respondió: </a:t>
            </a:r>
            <a:r>
              <a:rPr lang="en-US" sz="3600" b="0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 </a:t>
            </a:r>
            <a:endParaRPr sz="3600" b="0" i="0" u="none" strike="noStrike" cap="none" dirty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cs typeface="Sail"/>
              <a:sym typeface="Sai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La tarea de un líder es crear un reajuste tal de las fuerzas que vuelva irrelevante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la debilidad 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cs typeface="Sail"/>
                <a:sym typeface="Sail"/>
              </a:rPr>
              <a:t>de la gente”.</a:t>
            </a:r>
            <a:endParaRPr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questa Estatua Escultura Punto - Foto gratis en Pixabay -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71500"/>
            <a:ext cx="1434465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007440669"/>
              </p:ext>
            </p:extLst>
          </p:nvPr>
        </p:nvGraphicFramePr>
        <p:xfrm>
          <a:off x="-1828800" y="761999"/>
          <a:ext cx="12153900" cy="8074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ntrada manual 4"/>
          <p:cNvSpPr/>
          <p:nvPr/>
        </p:nvSpPr>
        <p:spPr>
          <a:xfrm>
            <a:off x="8543925" y="7029449"/>
            <a:ext cx="9144000" cy="2228851"/>
          </a:xfrm>
          <a:prstGeom prst="flowChartManualInput">
            <a:avLst/>
          </a:prstGeom>
          <a:gradFill>
            <a:gsLst>
              <a:gs pos="71000">
                <a:srgbClr val="FFC000"/>
              </a:gs>
              <a:gs pos="100000">
                <a:schemeClr val="accent6">
                  <a:lumMod val="75000"/>
                </a:schemeClr>
              </a:gs>
            </a:gsLst>
            <a:lin ang="16200000" scaled="0"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latin typeface="Balsamiq Sans" panose="020B0604020202020204" charset="0"/>
                <a:ea typeface="Balsamiq Sans" panose="020B0604020202020204" charset="0"/>
              </a:rPr>
              <a:t>Para hacerlo necesitan </a:t>
            </a:r>
          </a:p>
          <a:p>
            <a:pPr algn="ctr"/>
            <a:r>
              <a:rPr lang="es-ES" sz="4800" b="1" dirty="0" smtClean="0">
                <a:latin typeface="Balsamiq Sans" panose="020B0604020202020204" charset="0"/>
                <a:ea typeface="Balsamiq Sans" panose="020B0604020202020204" charset="0"/>
              </a:rPr>
              <a:t>escuchar y escucharse</a:t>
            </a:r>
            <a:endParaRPr lang="es-ES" sz="4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37"/>
          <p:cNvGrpSpPr/>
          <p:nvPr/>
        </p:nvGrpSpPr>
        <p:grpSpPr>
          <a:xfrm rot="-6140713">
            <a:off x="13218974" y="6982899"/>
            <a:ext cx="3719595" cy="3718959"/>
            <a:chOff x="0" y="0"/>
            <a:chExt cx="4959460" cy="4958613"/>
          </a:xfrm>
        </p:grpSpPr>
        <p:sp>
          <p:nvSpPr>
            <p:cNvPr id="344" name="Google Shape;344;p37"/>
            <p:cNvSpPr/>
            <p:nvPr/>
          </p:nvSpPr>
          <p:spPr>
            <a:xfrm rot="-638563">
              <a:off x="177926" y="2589374"/>
              <a:ext cx="2485318" cy="2158303"/>
            </a:xfrm>
            <a:custGeom>
              <a:avLst/>
              <a:gdLst/>
              <a:ahLst/>
              <a:cxnLst/>
              <a:rect l="l" t="t" r="r" b="b"/>
              <a:pathLst>
                <a:path w="2485318" h="2158303" extrusionOk="0">
                  <a:moveTo>
                    <a:pt x="0" y="0"/>
                  </a:moveTo>
                  <a:lnTo>
                    <a:pt x="2485318" y="0"/>
                  </a:lnTo>
                  <a:lnTo>
                    <a:pt x="2485318" y="2158303"/>
                  </a:lnTo>
                  <a:lnTo>
                    <a:pt x="0" y="2158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96094" t="-91023" r="-106193" b="-116602"/>
              </a:stretch>
            </a:blipFill>
            <a:ln>
              <a:noFill/>
            </a:ln>
          </p:spPr>
        </p:sp>
        <p:sp>
          <p:nvSpPr>
            <p:cNvPr id="345" name="Google Shape;345;p37"/>
            <p:cNvSpPr/>
            <p:nvPr/>
          </p:nvSpPr>
          <p:spPr>
            <a:xfrm rot="10411390">
              <a:off x="2360343" y="133286"/>
              <a:ext cx="2485318" cy="2158303"/>
            </a:xfrm>
            <a:custGeom>
              <a:avLst/>
              <a:gdLst/>
              <a:ahLst/>
              <a:cxnLst/>
              <a:rect l="l" t="t" r="r" b="b"/>
              <a:pathLst>
                <a:path w="2485318" h="2158303" extrusionOk="0">
                  <a:moveTo>
                    <a:pt x="0" y="0"/>
                  </a:moveTo>
                  <a:lnTo>
                    <a:pt x="2485318" y="0"/>
                  </a:lnTo>
                  <a:lnTo>
                    <a:pt x="2485318" y="2158303"/>
                  </a:lnTo>
                  <a:lnTo>
                    <a:pt x="0" y="2158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96094" t="-91023" r="-106193" b="-116602"/>
              </a:stretch>
            </a:blipFill>
            <a:ln>
              <a:noFill/>
            </a:ln>
          </p:spPr>
        </p:sp>
      </p:grpSp>
      <p:sp>
        <p:nvSpPr>
          <p:cNvPr id="346" name="Google Shape;346;p37"/>
          <p:cNvSpPr/>
          <p:nvPr/>
        </p:nvSpPr>
        <p:spPr>
          <a:xfrm rot="10596534">
            <a:off x="1107948" y="1301642"/>
            <a:ext cx="7264572" cy="6846214"/>
          </a:xfrm>
          <a:custGeom>
            <a:avLst/>
            <a:gdLst/>
            <a:ahLst/>
            <a:cxnLst/>
            <a:rect l="l" t="t" r="r" b="b"/>
            <a:pathLst>
              <a:path w="2411430" h="2272558" extrusionOk="0">
                <a:moveTo>
                  <a:pt x="2400000" y="27940"/>
                </a:moveTo>
                <a:cubicBezTo>
                  <a:pt x="2391109" y="24130"/>
                  <a:pt x="2382220" y="21590"/>
                  <a:pt x="2373330" y="21590"/>
                </a:cubicBezTo>
                <a:cubicBezTo>
                  <a:pt x="2346659" y="20320"/>
                  <a:pt x="2310885" y="20320"/>
                  <a:pt x="2272271" y="17780"/>
                </a:cubicBezTo>
                <a:cubicBezTo>
                  <a:pt x="2184012" y="12700"/>
                  <a:pt x="2097591" y="6350"/>
                  <a:pt x="2009332" y="3810"/>
                </a:cubicBezTo>
                <a:cubicBezTo>
                  <a:pt x="1937621" y="1270"/>
                  <a:pt x="1867750" y="3810"/>
                  <a:pt x="1796039" y="2540"/>
                </a:cubicBezTo>
                <a:cubicBezTo>
                  <a:pt x="1764780" y="2540"/>
                  <a:pt x="1733522" y="0"/>
                  <a:pt x="1702263" y="2540"/>
                </a:cubicBezTo>
                <a:cubicBezTo>
                  <a:pt x="1626875" y="10160"/>
                  <a:pt x="1551487" y="11430"/>
                  <a:pt x="1474260" y="8890"/>
                </a:cubicBezTo>
                <a:cubicBezTo>
                  <a:pt x="1435647" y="7620"/>
                  <a:pt x="1397033" y="7620"/>
                  <a:pt x="1358420" y="7620"/>
                </a:cubicBezTo>
                <a:cubicBezTo>
                  <a:pt x="1288548" y="7620"/>
                  <a:pt x="1218676" y="7620"/>
                  <a:pt x="1148804" y="6350"/>
                </a:cubicBezTo>
                <a:cubicBezTo>
                  <a:pt x="1075255" y="5080"/>
                  <a:pt x="350793" y="2540"/>
                  <a:pt x="279082" y="1270"/>
                </a:cubicBezTo>
                <a:cubicBezTo>
                  <a:pt x="220243" y="0"/>
                  <a:pt x="163242" y="1270"/>
                  <a:pt x="104403" y="1270"/>
                </a:cubicBezTo>
                <a:cubicBezTo>
                  <a:pt x="63950" y="1270"/>
                  <a:pt x="33020" y="3810"/>
                  <a:pt x="5080" y="5080"/>
                </a:cubicBezTo>
                <a:cubicBezTo>
                  <a:pt x="3810" y="5080"/>
                  <a:pt x="2540" y="7620"/>
                  <a:pt x="0" y="8890"/>
                </a:cubicBezTo>
                <a:cubicBezTo>
                  <a:pt x="1270" y="21590"/>
                  <a:pt x="3810" y="34290"/>
                  <a:pt x="5080" y="46990"/>
                </a:cubicBezTo>
                <a:cubicBezTo>
                  <a:pt x="15240" y="136774"/>
                  <a:pt x="16510" y="235040"/>
                  <a:pt x="17780" y="331583"/>
                </a:cubicBezTo>
                <a:cubicBezTo>
                  <a:pt x="19050" y="429849"/>
                  <a:pt x="17780" y="528115"/>
                  <a:pt x="16510" y="628106"/>
                </a:cubicBezTo>
                <a:cubicBezTo>
                  <a:pt x="15240" y="729820"/>
                  <a:pt x="2540" y="1796958"/>
                  <a:pt x="2540" y="1898673"/>
                </a:cubicBezTo>
                <a:cubicBezTo>
                  <a:pt x="2540" y="1998663"/>
                  <a:pt x="1270" y="2098653"/>
                  <a:pt x="0" y="2198644"/>
                </a:cubicBezTo>
                <a:cubicBezTo>
                  <a:pt x="0" y="2217947"/>
                  <a:pt x="3810" y="2228108"/>
                  <a:pt x="15240" y="2233187"/>
                </a:cubicBezTo>
                <a:cubicBezTo>
                  <a:pt x="22860" y="2236997"/>
                  <a:pt x="31750" y="2239537"/>
                  <a:pt x="40640" y="2240808"/>
                </a:cubicBezTo>
                <a:cubicBezTo>
                  <a:pt x="102564" y="2245887"/>
                  <a:pt x="172436" y="2249697"/>
                  <a:pt x="242308" y="2254777"/>
                </a:cubicBezTo>
                <a:cubicBezTo>
                  <a:pt x="280921" y="2257318"/>
                  <a:pt x="319535" y="2262397"/>
                  <a:pt x="358148" y="2263668"/>
                </a:cubicBezTo>
                <a:cubicBezTo>
                  <a:pt x="422504" y="2266208"/>
                  <a:pt x="1139610" y="2267477"/>
                  <a:pt x="1203966" y="2268747"/>
                </a:cubicBezTo>
                <a:cubicBezTo>
                  <a:pt x="1213160" y="2268747"/>
                  <a:pt x="1222353" y="2268747"/>
                  <a:pt x="1231547" y="2268747"/>
                </a:cubicBezTo>
                <a:cubicBezTo>
                  <a:pt x="1275677" y="2268747"/>
                  <a:pt x="1321645" y="2267477"/>
                  <a:pt x="1365775" y="2267477"/>
                </a:cubicBezTo>
                <a:cubicBezTo>
                  <a:pt x="1417259" y="2267477"/>
                  <a:pt x="1466905" y="2268747"/>
                  <a:pt x="1518390" y="2268747"/>
                </a:cubicBezTo>
                <a:cubicBezTo>
                  <a:pt x="1593778" y="2268747"/>
                  <a:pt x="1671005" y="2268747"/>
                  <a:pt x="1746393" y="2268747"/>
                </a:cubicBezTo>
                <a:cubicBezTo>
                  <a:pt x="1816265" y="2268747"/>
                  <a:pt x="1886137" y="2270018"/>
                  <a:pt x="1956009" y="2271287"/>
                </a:cubicBezTo>
                <a:cubicBezTo>
                  <a:pt x="1987267" y="2271287"/>
                  <a:pt x="2020364" y="2272558"/>
                  <a:pt x="2051623" y="2272558"/>
                </a:cubicBezTo>
                <a:cubicBezTo>
                  <a:pt x="2152753" y="2271287"/>
                  <a:pt x="2252045" y="2264937"/>
                  <a:pt x="2350470" y="2264937"/>
                </a:cubicBezTo>
                <a:cubicBezTo>
                  <a:pt x="2354280" y="2264937"/>
                  <a:pt x="2359359" y="2262397"/>
                  <a:pt x="2363170" y="2259858"/>
                </a:cubicBezTo>
                <a:cubicBezTo>
                  <a:pt x="2368249" y="2256047"/>
                  <a:pt x="2370790" y="2249697"/>
                  <a:pt x="2373330" y="2247158"/>
                </a:cubicBezTo>
                <a:cubicBezTo>
                  <a:pt x="2374599" y="2186576"/>
                  <a:pt x="2375870" y="2114169"/>
                  <a:pt x="2377140" y="2041762"/>
                </a:cubicBezTo>
                <a:cubicBezTo>
                  <a:pt x="2378409" y="1929704"/>
                  <a:pt x="2388570" y="853946"/>
                  <a:pt x="2389840" y="741888"/>
                </a:cubicBezTo>
                <a:cubicBezTo>
                  <a:pt x="2389840" y="674653"/>
                  <a:pt x="2391109" y="607418"/>
                  <a:pt x="2392380" y="540183"/>
                </a:cubicBezTo>
                <a:cubicBezTo>
                  <a:pt x="2393649" y="467776"/>
                  <a:pt x="2394920" y="395370"/>
                  <a:pt x="2397459" y="322963"/>
                </a:cubicBezTo>
                <a:cubicBezTo>
                  <a:pt x="2398730" y="279864"/>
                  <a:pt x="2398730" y="235040"/>
                  <a:pt x="2403809" y="191941"/>
                </a:cubicBezTo>
                <a:cubicBezTo>
                  <a:pt x="2408890" y="140222"/>
                  <a:pt x="2411430" y="90227"/>
                  <a:pt x="2410159" y="44450"/>
                </a:cubicBezTo>
                <a:cubicBezTo>
                  <a:pt x="2410160" y="38100"/>
                  <a:pt x="2406350" y="30480"/>
                  <a:pt x="2400000" y="27940"/>
                </a:cubicBezTo>
                <a:close/>
              </a:path>
            </a:pathLst>
          </a:custGeom>
          <a:solidFill>
            <a:srgbClr val="425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37"/>
          <p:cNvGrpSpPr/>
          <p:nvPr/>
        </p:nvGrpSpPr>
        <p:grpSpPr>
          <a:xfrm rot="5053277">
            <a:off x="7463124" y="4466681"/>
            <a:ext cx="3719595" cy="3718959"/>
            <a:chOff x="0" y="0"/>
            <a:chExt cx="4959460" cy="4958613"/>
          </a:xfrm>
        </p:grpSpPr>
        <p:sp>
          <p:nvSpPr>
            <p:cNvPr id="348" name="Google Shape;348;p37"/>
            <p:cNvSpPr/>
            <p:nvPr/>
          </p:nvSpPr>
          <p:spPr>
            <a:xfrm rot="-638563">
              <a:off x="177926" y="2589374"/>
              <a:ext cx="2485318" cy="2158303"/>
            </a:xfrm>
            <a:custGeom>
              <a:avLst/>
              <a:gdLst/>
              <a:ahLst/>
              <a:cxnLst/>
              <a:rect l="l" t="t" r="r" b="b"/>
              <a:pathLst>
                <a:path w="2485318" h="2158303" extrusionOk="0">
                  <a:moveTo>
                    <a:pt x="0" y="0"/>
                  </a:moveTo>
                  <a:lnTo>
                    <a:pt x="2485318" y="0"/>
                  </a:lnTo>
                  <a:lnTo>
                    <a:pt x="2485318" y="2158303"/>
                  </a:lnTo>
                  <a:lnTo>
                    <a:pt x="0" y="2158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96094" t="-91023" r="-106193" b="-116602"/>
              </a:stretch>
            </a:blipFill>
            <a:ln>
              <a:noFill/>
            </a:ln>
          </p:spPr>
        </p:sp>
        <p:sp>
          <p:nvSpPr>
            <p:cNvPr id="349" name="Google Shape;349;p37"/>
            <p:cNvSpPr/>
            <p:nvPr/>
          </p:nvSpPr>
          <p:spPr>
            <a:xfrm rot="10411390">
              <a:off x="2360343" y="133286"/>
              <a:ext cx="2485318" cy="2158303"/>
            </a:xfrm>
            <a:custGeom>
              <a:avLst/>
              <a:gdLst/>
              <a:ahLst/>
              <a:cxnLst/>
              <a:rect l="l" t="t" r="r" b="b"/>
              <a:pathLst>
                <a:path w="2485318" h="2158303" extrusionOk="0">
                  <a:moveTo>
                    <a:pt x="0" y="0"/>
                  </a:moveTo>
                  <a:lnTo>
                    <a:pt x="2485318" y="0"/>
                  </a:lnTo>
                  <a:lnTo>
                    <a:pt x="2485318" y="2158303"/>
                  </a:lnTo>
                  <a:lnTo>
                    <a:pt x="0" y="2158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96094" t="-91023" r="-106193" b="-116602"/>
              </a:stretch>
            </a:blipFill>
            <a:ln>
              <a:noFill/>
            </a:ln>
          </p:spPr>
        </p:sp>
      </p:grpSp>
      <p:sp>
        <p:nvSpPr>
          <p:cNvPr id="350" name="Google Shape;350;p37"/>
          <p:cNvSpPr/>
          <p:nvPr/>
        </p:nvSpPr>
        <p:spPr>
          <a:xfrm rot="99369">
            <a:off x="1152649" y="1783429"/>
            <a:ext cx="6702152" cy="6374658"/>
          </a:xfrm>
          <a:custGeom>
            <a:avLst/>
            <a:gdLst/>
            <a:ahLst/>
            <a:cxnLst/>
            <a:rect l="l" t="t" r="r" b="b"/>
            <a:pathLst>
              <a:path w="2389310" h="2272558" extrusionOk="0">
                <a:moveTo>
                  <a:pt x="2377880" y="27940"/>
                </a:moveTo>
                <a:cubicBezTo>
                  <a:pt x="2368990" y="24130"/>
                  <a:pt x="2360100" y="21590"/>
                  <a:pt x="2351210" y="21590"/>
                </a:cubicBezTo>
                <a:cubicBezTo>
                  <a:pt x="2324540" y="20320"/>
                  <a:pt x="2289089" y="20320"/>
                  <a:pt x="2250850" y="17780"/>
                </a:cubicBezTo>
                <a:cubicBezTo>
                  <a:pt x="2163444" y="12700"/>
                  <a:pt x="2077860" y="6350"/>
                  <a:pt x="1990455" y="3810"/>
                </a:cubicBezTo>
                <a:cubicBezTo>
                  <a:pt x="1919438" y="1270"/>
                  <a:pt x="1850242" y="3810"/>
                  <a:pt x="1779225" y="2540"/>
                </a:cubicBezTo>
                <a:cubicBezTo>
                  <a:pt x="1748269" y="2540"/>
                  <a:pt x="1717313" y="0"/>
                  <a:pt x="1686357" y="2540"/>
                </a:cubicBezTo>
                <a:cubicBezTo>
                  <a:pt x="1611698" y="10160"/>
                  <a:pt x="1537040" y="11430"/>
                  <a:pt x="1460560" y="8890"/>
                </a:cubicBezTo>
                <a:cubicBezTo>
                  <a:pt x="1422320" y="7620"/>
                  <a:pt x="1384081" y="7620"/>
                  <a:pt x="1345841" y="7620"/>
                </a:cubicBezTo>
                <a:cubicBezTo>
                  <a:pt x="1276645" y="7620"/>
                  <a:pt x="1207449" y="7620"/>
                  <a:pt x="1138253" y="6350"/>
                </a:cubicBezTo>
                <a:cubicBezTo>
                  <a:pt x="1065415" y="5080"/>
                  <a:pt x="347964" y="2540"/>
                  <a:pt x="276947" y="1270"/>
                </a:cubicBezTo>
                <a:cubicBezTo>
                  <a:pt x="218677" y="0"/>
                  <a:pt x="162228" y="1270"/>
                  <a:pt x="103957" y="1270"/>
                </a:cubicBezTo>
                <a:cubicBezTo>
                  <a:pt x="63897" y="1270"/>
                  <a:pt x="33020" y="3810"/>
                  <a:pt x="5080" y="5080"/>
                </a:cubicBezTo>
                <a:cubicBezTo>
                  <a:pt x="3810" y="5080"/>
                  <a:pt x="2540" y="7620"/>
                  <a:pt x="0" y="8890"/>
                </a:cubicBezTo>
                <a:cubicBezTo>
                  <a:pt x="1270" y="21590"/>
                  <a:pt x="3810" y="34290"/>
                  <a:pt x="5080" y="46990"/>
                </a:cubicBezTo>
                <a:cubicBezTo>
                  <a:pt x="15240" y="136774"/>
                  <a:pt x="16510" y="235040"/>
                  <a:pt x="17780" y="331583"/>
                </a:cubicBezTo>
                <a:cubicBezTo>
                  <a:pt x="19050" y="429849"/>
                  <a:pt x="17780" y="528115"/>
                  <a:pt x="16510" y="628106"/>
                </a:cubicBezTo>
                <a:cubicBezTo>
                  <a:pt x="15240" y="729820"/>
                  <a:pt x="2540" y="1796958"/>
                  <a:pt x="2540" y="1898673"/>
                </a:cubicBezTo>
                <a:cubicBezTo>
                  <a:pt x="2540" y="1998663"/>
                  <a:pt x="1270" y="2098653"/>
                  <a:pt x="0" y="2198644"/>
                </a:cubicBezTo>
                <a:cubicBezTo>
                  <a:pt x="0" y="2217947"/>
                  <a:pt x="3810" y="2228108"/>
                  <a:pt x="15240" y="2233187"/>
                </a:cubicBezTo>
                <a:cubicBezTo>
                  <a:pt x="22860" y="2236997"/>
                  <a:pt x="31750" y="2239537"/>
                  <a:pt x="40640" y="2240808"/>
                </a:cubicBezTo>
                <a:cubicBezTo>
                  <a:pt x="102136" y="2245887"/>
                  <a:pt x="171332" y="2249697"/>
                  <a:pt x="240528" y="2254777"/>
                </a:cubicBezTo>
                <a:cubicBezTo>
                  <a:pt x="278768" y="2257318"/>
                  <a:pt x="317008" y="2262397"/>
                  <a:pt x="355247" y="2263668"/>
                </a:cubicBezTo>
                <a:cubicBezTo>
                  <a:pt x="418980" y="2266208"/>
                  <a:pt x="1129148" y="2267477"/>
                  <a:pt x="1192881" y="2268747"/>
                </a:cubicBezTo>
                <a:cubicBezTo>
                  <a:pt x="1201986" y="2268747"/>
                  <a:pt x="1211091" y="2268747"/>
                  <a:pt x="1220196" y="2268747"/>
                </a:cubicBezTo>
                <a:cubicBezTo>
                  <a:pt x="1263898" y="2268747"/>
                  <a:pt x="1309422" y="2267477"/>
                  <a:pt x="1353124" y="2267477"/>
                </a:cubicBezTo>
                <a:cubicBezTo>
                  <a:pt x="1404111" y="2267477"/>
                  <a:pt x="1453276" y="2268747"/>
                  <a:pt x="1504263" y="2268747"/>
                </a:cubicBezTo>
                <a:cubicBezTo>
                  <a:pt x="1578921" y="2268747"/>
                  <a:pt x="1655401" y="2268747"/>
                  <a:pt x="1730060" y="2268747"/>
                </a:cubicBezTo>
                <a:cubicBezTo>
                  <a:pt x="1799255" y="2268747"/>
                  <a:pt x="1868451" y="2270018"/>
                  <a:pt x="1937647" y="2271287"/>
                </a:cubicBezTo>
                <a:cubicBezTo>
                  <a:pt x="1968603" y="2271287"/>
                  <a:pt x="2001380" y="2272558"/>
                  <a:pt x="2032336" y="2272558"/>
                </a:cubicBezTo>
                <a:cubicBezTo>
                  <a:pt x="2132488" y="2271287"/>
                  <a:pt x="2230819" y="2264937"/>
                  <a:pt x="2328350" y="2264937"/>
                </a:cubicBezTo>
                <a:cubicBezTo>
                  <a:pt x="2332160" y="2264937"/>
                  <a:pt x="2337240" y="2262397"/>
                  <a:pt x="2341050" y="2259858"/>
                </a:cubicBezTo>
                <a:cubicBezTo>
                  <a:pt x="2346130" y="2256047"/>
                  <a:pt x="2348670" y="2249697"/>
                  <a:pt x="2351210" y="2247158"/>
                </a:cubicBezTo>
                <a:cubicBezTo>
                  <a:pt x="2352480" y="2186576"/>
                  <a:pt x="2353750" y="2114169"/>
                  <a:pt x="2355020" y="2041762"/>
                </a:cubicBezTo>
                <a:cubicBezTo>
                  <a:pt x="2356290" y="1929704"/>
                  <a:pt x="2366450" y="853946"/>
                  <a:pt x="2367720" y="741888"/>
                </a:cubicBezTo>
                <a:cubicBezTo>
                  <a:pt x="2367720" y="674653"/>
                  <a:pt x="2368990" y="607418"/>
                  <a:pt x="2370260" y="540183"/>
                </a:cubicBezTo>
                <a:cubicBezTo>
                  <a:pt x="2371530" y="467776"/>
                  <a:pt x="2372800" y="395370"/>
                  <a:pt x="2375340" y="322963"/>
                </a:cubicBezTo>
                <a:cubicBezTo>
                  <a:pt x="2376610" y="279864"/>
                  <a:pt x="2376610" y="235040"/>
                  <a:pt x="2381690" y="191941"/>
                </a:cubicBezTo>
                <a:cubicBezTo>
                  <a:pt x="2386770" y="140222"/>
                  <a:pt x="2389310" y="90227"/>
                  <a:pt x="2388040" y="44450"/>
                </a:cubicBezTo>
                <a:cubicBezTo>
                  <a:pt x="2388040" y="38100"/>
                  <a:pt x="2384230" y="30480"/>
                  <a:pt x="2377880" y="27940"/>
                </a:cubicBezTo>
                <a:close/>
              </a:path>
            </a:pathLst>
          </a:custGeom>
          <a:solidFill>
            <a:srgbClr val="EDCC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7"/>
          <p:cNvSpPr/>
          <p:nvPr/>
        </p:nvSpPr>
        <p:spPr>
          <a:xfrm rot="100574">
            <a:off x="2424331" y="704650"/>
            <a:ext cx="3789024" cy="1102262"/>
          </a:xfrm>
          <a:custGeom>
            <a:avLst/>
            <a:gdLst/>
            <a:ahLst/>
            <a:cxnLst/>
            <a:rect l="l" t="t" r="r" b="b"/>
            <a:pathLst>
              <a:path w="3789024" h="1102262" extrusionOk="0">
                <a:moveTo>
                  <a:pt x="0" y="0"/>
                </a:moveTo>
                <a:lnTo>
                  <a:pt x="3789024" y="0"/>
                </a:lnTo>
                <a:lnTo>
                  <a:pt x="3789024" y="1102262"/>
                </a:lnTo>
                <a:lnTo>
                  <a:pt x="0" y="1102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2" name="Google Shape;352;p37"/>
          <p:cNvSpPr/>
          <p:nvPr/>
        </p:nvSpPr>
        <p:spPr>
          <a:xfrm rot="1215262">
            <a:off x="7776467" y="4941731"/>
            <a:ext cx="4022135" cy="4275074"/>
          </a:xfrm>
          <a:custGeom>
            <a:avLst/>
            <a:gdLst/>
            <a:ahLst/>
            <a:cxnLst/>
            <a:rect l="l" t="t" r="r" b="b"/>
            <a:pathLst>
              <a:path w="3089470" h="3349019" extrusionOk="0">
                <a:moveTo>
                  <a:pt x="0" y="0"/>
                </a:moveTo>
                <a:lnTo>
                  <a:pt x="3089470" y="0"/>
                </a:lnTo>
                <a:lnTo>
                  <a:pt x="3089470" y="3349019"/>
                </a:lnTo>
                <a:lnTo>
                  <a:pt x="0" y="3349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4" name="Google Shape;354;p37"/>
          <p:cNvSpPr txBox="1"/>
          <p:nvPr/>
        </p:nvSpPr>
        <p:spPr>
          <a:xfrm rot="99568">
            <a:off x="1398212" y="2749910"/>
            <a:ext cx="6211026" cy="46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1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Para mirar como Dios mira, necesitamos </a:t>
            </a:r>
            <a:endParaRPr lang="en-US" sz="4999" b="1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1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vivir de </a:t>
            </a:r>
            <a:r>
              <a:rPr lang="en-US" sz="4999" b="1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modo </a:t>
            </a:r>
            <a:endParaRPr lang="en-US" sz="4999" b="1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1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que el </a:t>
            </a:r>
            <a:r>
              <a:rPr lang="en-US" sz="4999" b="1" i="0" u="none" strike="noStrike" cap="none" dirty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centro </a:t>
            </a:r>
            <a:endParaRPr lang="en-US" sz="4999" b="1" i="0" u="none" strike="noStrike" cap="none" dirty="0" smtClean="0">
              <a:solidFill>
                <a:srgbClr val="FFFFFF"/>
              </a:solidFill>
              <a:latin typeface="Balsamiq Sans" panose="020B0604020202020204" charset="0"/>
              <a:ea typeface="Balsamiq Sans" panose="020B060402020202020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1" i="0" u="none" strike="noStrike" cap="none" dirty="0" smtClean="0">
                <a:solidFill>
                  <a:srgbClr val="FFFFFF"/>
                </a:solidFill>
                <a:latin typeface="Balsamiq Sans" panose="020B0604020202020204" charset="0"/>
                <a:ea typeface="Balsamiq Sans" panose="020B0604020202020204" charset="0"/>
                <a:sym typeface="Arial"/>
              </a:rPr>
              <a:t>sea el CORAZÓN</a:t>
            </a:r>
            <a:endParaRPr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614275" y="2809471"/>
            <a:ext cx="74149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 smtClean="0">
                <a:latin typeface="Calibri" panose="020F0502020204030204" pitchFamily="34" charset="0"/>
              </a:rPr>
              <a:t>(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En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el sentido hebreo </a:t>
            </a:r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lo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corporal y lo espiritual </a:t>
            </a:r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son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una unidad, </a:t>
            </a:r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el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centro de la persona </a:t>
            </a:r>
            <a:endParaRPr lang="es-ES" sz="36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donde </a:t>
            </a:r>
            <a:r>
              <a:rPr lang="es-ES" sz="3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se encuentra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Dios</a:t>
            </a:r>
            <a:endParaRPr lang="es-ES" sz="36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28285"/>
            <a:ext cx="17830800" cy="1077218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Todas nuestras acciones-reacciones son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un  modo de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respuesta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a estímulos del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exterior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. Depende de donde impacte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dentro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 nosotros respondemos de un modo u otro: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23827548"/>
              </p:ext>
            </p:extLst>
          </p:nvPr>
        </p:nvGraphicFramePr>
        <p:xfrm>
          <a:off x="-1099456" y="3071523"/>
          <a:ext cx="9100456" cy="6008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7336970" y="2270455"/>
            <a:ext cx="10493830" cy="95410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Sentidos. 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Reacción espontánea, rápida, no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pensada. </a:t>
            </a:r>
          </a:p>
          <a:p>
            <a:pPr algn="just" fontAlgn="base"/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R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espuestas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son primarias, poco 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reflexivas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, inmaduras…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336970" y="3705413"/>
            <a:ext cx="10493830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I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nteligencia</a:t>
            </a:r>
            <a:r>
              <a:rPr lang="es-ES" sz="2800" b="1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.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 A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nalizamos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y  elaboramos una 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respuesta. </a:t>
            </a:r>
          </a:p>
          <a:p>
            <a:pPr algn="just" fontAlgn="base"/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	Racionales, fríos, 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nos falta 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espontaneidad</a:t>
            </a:r>
            <a:endParaRPr lang="es-ES" sz="28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336970" y="5201930"/>
            <a:ext cx="10493830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/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A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fectos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. Nuestra respuesta se carga de 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sentimientos.</a:t>
            </a:r>
          </a:p>
          <a:p>
            <a:pPr algn="just" fontAlgn="base"/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	Respuesta afectiva,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sensible, cambiante o imprevisible…  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336970" y="6698447"/>
            <a:ext cx="10493830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/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Es necesario atravesar los tres niveles e impactar en el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centro de nuestro ser, 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el </a:t>
            </a:r>
            <a:r>
              <a:rPr lang="es-ES" sz="2800" b="1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corazón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. </a:t>
            </a:r>
          </a:p>
          <a:p>
            <a:pPr algn="just" fontAlgn="base"/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	Respuestas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maduras, discernidas, pacificadas. </a:t>
            </a:r>
            <a:endParaRPr lang="es-ES" sz="2800" dirty="0" smtClean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just" fontAlgn="base"/>
            <a:endParaRPr lang="es-ES" sz="2800" dirty="0" smtClean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just" fontAlgn="base"/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Ignacio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la califica como persona “dueña </a:t>
            </a:r>
            <a:r>
              <a:rPr lang="es-ES" sz="28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de </a:t>
            </a:r>
            <a:r>
              <a:rPr lang="es-ES" sz="28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sí” (EE 216)</a:t>
            </a:r>
          </a:p>
        </p:txBody>
      </p:sp>
      <p:sp>
        <p:nvSpPr>
          <p:cNvPr id="9" name="Cheurón 8"/>
          <p:cNvSpPr/>
          <p:nvPr/>
        </p:nvSpPr>
        <p:spPr>
          <a:xfrm>
            <a:off x="6492240" y="2270455"/>
            <a:ext cx="576072" cy="8659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Cheurón 9"/>
          <p:cNvSpPr/>
          <p:nvPr/>
        </p:nvSpPr>
        <p:spPr>
          <a:xfrm>
            <a:off x="6509004" y="3683855"/>
            <a:ext cx="576072" cy="9756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Cheurón 10"/>
          <p:cNvSpPr/>
          <p:nvPr/>
        </p:nvSpPr>
        <p:spPr>
          <a:xfrm>
            <a:off x="6509004" y="5201930"/>
            <a:ext cx="576072" cy="95410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Cheurón 12"/>
          <p:cNvSpPr/>
          <p:nvPr/>
        </p:nvSpPr>
        <p:spPr>
          <a:xfrm>
            <a:off x="6467856" y="6716782"/>
            <a:ext cx="576072" cy="9756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567362" y="2456156"/>
            <a:ext cx="2057400" cy="52504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1322176" y="1872422"/>
            <a:ext cx="1554480" cy="55741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86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55459"/>
          <a:stretch/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184572" y="708430"/>
            <a:ext cx="9144000" cy="3539430"/>
          </a:xfrm>
          <a:prstGeom prst="rect">
            <a:avLst/>
          </a:prstGeom>
          <a:solidFill>
            <a:srgbClr val="1093BC"/>
          </a:solidFill>
        </p:spPr>
        <p:txBody>
          <a:bodyPr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P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odemos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mirar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desde el aprecio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que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conmueve o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quedar interceptados en alguno de los otros ámbitos del Yo – de la sensibilidad, de la inteligencia o de la afectividad-. </a:t>
            </a:r>
            <a:endParaRPr lang="es-ES" sz="32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endParaRPr lang="es-ES" sz="32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Y,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salir a la realidad </a:t>
            </a: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desde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esos niveles o desde el centro. 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251372" y="5687434"/>
            <a:ext cx="9144000" cy="3539430"/>
          </a:xfrm>
          <a:prstGeom prst="rect">
            <a:avLst/>
          </a:prstGeom>
          <a:solidFill>
            <a:srgbClr val="99FFCC"/>
          </a:solidFill>
        </p:spPr>
        <p:txBody>
          <a:bodyPr>
            <a:spAutoFit/>
          </a:bodyPr>
          <a:lstStyle/>
          <a:p>
            <a:pPr algn="ctr"/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La diferencia radica en nuestra capacidad de discernir y darnos </a:t>
            </a:r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cuenta de lo esencial…</a:t>
            </a:r>
          </a:p>
          <a:p>
            <a:pPr algn="ctr"/>
            <a:endParaRPr lang="es-ES" sz="3200" dirty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Que </a:t>
            </a:r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la realidad ya está habitada </a:t>
            </a:r>
            <a:endParaRPr lang="es-ES" sz="3200" dirty="0" smtClean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y </a:t>
            </a:r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Dios está ahí trabajando…[EE </a:t>
            </a:r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234-237] </a:t>
            </a:r>
          </a:p>
          <a:p>
            <a:pPr algn="ctr"/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En </a:t>
            </a:r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esa realidad donde se nos invita </a:t>
            </a:r>
            <a:endParaRPr lang="es-ES" sz="3200" dirty="0" smtClean="0">
              <a:solidFill>
                <a:srgbClr val="002060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a </a:t>
            </a:r>
            <a:r>
              <a:rPr lang="es-ES" sz="3200" dirty="0">
                <a:solidFill>
                  <a:srgbClr val="002060"/>
                </a:solidFill>
                <a:latin typeface="Balsamiq Sans" panose="020B0604020202020204" charset="0"/>
                <a:ea typeface="Balsamiq Sans" panose="020B0604020202020204" charset="0"/>
              </a:rPr>
              <a:t>reconocer su presencia.</a:t>
            </a:r>
          </a:p>
        </p:txBody>
      </p:sp>
    </p:spTree>
    <p:extLst>
      <p:ext uri="{BB962C8B-B14F-4D97-AF65-F5344CB8AC3E}">
        <p14:creationId xmlns:p14="http://schemas.microsoft.com/office/powerpoint/2010/main" val="18633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1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0858" y="2168435"/>
            <a:ext cx="10341428" cy="6066609"/>
          </a:xfrm>
        </p:spPr>
        <p:txBody>
          <a:bodyPr>
            <a:noAutofit/>
          </a:bodyPr>
          <a:lstStyle/>
          <a:p>
            <a:pPr algn="l"/>
            <a:r>
              <a:rPr lang="es-ES" sz="6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Aprendiendo de Claudina</a:t>
            </a:r>
            <a:br>
              <a:rPr lang="es-ES" sz="6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</a:br>
            <a:r>
              <a:rPr lang="es-ES" sz="6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/>
            </a:r>
            <a:br>
              <a:rPr lang="es-ES" sz="66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</a:br>
            <a:r>
              <a:rPr lang="es-ES" sz="6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/>
            </a:r>
            <a:br>
              <a:rPr lang="es-ES" sz="6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</a:br>
            <a:r>
              <a:rPr lang="es-ES" sz="9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Discernir </a:t>
            </a:r>
            <a:br>
              <a:rPr lang="es-ES" sz="9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</a:br>
            <a:r>
              <a:rPr lang="es-ES" sz="9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tras sus huellas</a:t>
            </a:r>
            <a:endParaRPr lang="es-ES" sz="96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4" name="Picture 2" descr="https://lh5.googleusercontent.com/ng1TvvmG2Dg5uHINm5PvEy0J_hE7U24RAc4Mr3Xt72MSRbkMj4Ctzruv-gXaGQ9XtBaME8DTj1-Tan17Az91H2wCRtqid4ATnKli_N5Q-T4Z5VfQWNhV3YQPRoE4nNBTyE4IvNvWhGt-5ySU0ViK1WlxVw=s2048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16" l="178" r="99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57" y="-882003"/>
            <a:ext cx="8219803" cy="111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7 Color De Chakra Símbolo Espiral Concepto Logo De Icono De Dibujado A Mano  De Acuarela Ilustración Diseño Signo Ilustración de stock - Getty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" b="10086"/>
          <a:stretch/>
        </p:blipFill>
        <p:spPr bwMode="auto">
          <a:xfrm>
            <a:off x="-5823" y="1240683"/>
            <a:ext cx="8481060" cy="809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4879875" y="2201090"/>
            <a:ext cx="6238603" cy="3353890"/>
          </a:xfrm>
          <a:prstGeom prst="roundRect">
            <a:avLst/>
          </a:prstGeom>
          <a:solidFill>
            <a:srgbClr val="EF034C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En Claudina encontramos SUJETO DE DISCERNIMIENTO porque la sostiene una sólida raíz  y tiene experiencia de escucha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412169"/>
            <a:ext cx="16950474" cy="1323439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s-ES" sz="4000" dirty="0" smtClean="0"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Momentos </a:t>
            </a:r>
            <a:r>
              <a:rPr lang="es-ES" sz="40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y aspectos de </a:t>
            </a:r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la vida de Claudina, </a:t>
            </a:r>
            <a:r>
              <a:rPr lang="es-ES" sz="40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nos sirven de ejemplo </a:t>
            </a:r>
            <a:endParaRPr lang="es-ES" sz="40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para </a:t>
            </a:r>
            <a:r>
              <a:rPr lang="es-ES" sz="40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aprender a vivir una misión discernida.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1424177" y="2182013"/>
            <a:ext cx="6238603" cy="3353890"/>
          </a:xfrm>
          <a:prstGeom prst="roundRect">
            <a:avLst/>
          </a:prstGeom>
          <a:solidFill>
            <a:srgbClr val="B41C97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Claudina va tomando conciencia de que la vida es compleja,  un PROCESO que implica elegir y OPTAR por cómo situarse ante los acontecimientos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879874" y="5982308"/>
            <a:ext cx="6238603" cy="3353890"/>
          </a:xfrm>
          <a:prstGeom prst="roundRect">
            <a:avLst/>
          </a:prstGeom>
          <a:solidFill>
            <a:srgbClr val="FF66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Claudina vive ATENTA A LA REALIDAD y se conmueve ante el sufrimiento del otro, pone a LA PERSONA EN EL CENTRO. 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1424177" y="5982308"/>
            <a:ext cx="6238603" cy="3353890"/>
          </a:xfrm>
          <a:prstGeom prst="roundRect">
            <a:avLst/>
          </a:prstGeom>
          <a:solidFill>
            <a:srgbClr val="CD0342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Claudina aprende a vivir en DISCERNIMIENTO CON OTROS, desde la confianza, la búsqueda y la escucha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57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412169"/>
            <a:ext cx="9326592" cy="769441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44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SUJETO DE DISCERNIMIENTO</a:t>
            </a:r>
            <a:endParaRPr lang="es-ES" sz="44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002971" y="7496502"/>
            <a:ext cx="14282057" cy="1569660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Claudina manejaba hábilmente la aguja….</a:t>
            </a:r>
          </a:p>
          <a:p>
            <a:pPr algn="just"/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¿Sería 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portunidad de 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interioridad, de mente activa y concentración, de volver a pasar las cosas por el 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corazón…? Dios 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se vale de cualquier 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cosa…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47823" y="2468198"/>
            <a:ext cx="5029200" cy="3046988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Para discernir debe haber sujeto (EE 18)</a:t>
            </a:r>
          </a:p>
          <a:p>
            <a:pPr algn="ctr"/>
            <a:r>
              <a:rPr lang="es-ES" sz="3200" dirty="0" smtClean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Desde </a:t>
            </a:r>
            <a:r>
              <a:rPr lang="es-ES" sz="3200" dirty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el </a:t>
            </a:r>
            <a:r>
              <a:rPr lang="es-ES" sz="3200" dirty="0" smtClean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inicio, </a:t>
            </a:r>
            <a:r>
              <a:rPr lang="es-ES" sz="3200" dirty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Dios va forjando </a:t>
            </a:r>
            <a:r>
              <a:rPr lang="es-ES" sz="3200" dirty="0" smtClean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en ella </a:t>
            </a:r>
            <a:r>
              <a:rPr lang="es-ES" sz="3200" dirty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un sujeto que la hará capaz de vivir a la </a:t>
            </a:r>
            <a:r>
              <a:rPr lang="es-ES" sz="3200" dirty="0" smtClean="0">
                <a:solidFill>
                  <a:srgbClr val="292163"/>
                </a:solidFill>
                <a:latin typeface="Balsamiq Sans" panose="020B0604020202020204" charset="0"/>
                <a:ea typeface="Balsamiq Sans" panose="020B0604020202020204" charset="0"/>
              </a:rPr>
              <a:t>escucha…</a:t>
            </a:r>
            <a:endParaRPr lang="es-ES" sz="3200" dirty="0">
              <a:solidFill>
                <a:srgbClr val="292163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338456" y="2784784"/>
            <a:ext cx="9231087" cy="3046988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La sostiene una sólida red:</a:t>
            </a:r>
          </a:p>
          <a:p>
            <a:pPr algn="just"/>
            <a:endParaRPr lang="es-ES" sz="3200" dirty="0">
              <a:solidFill>
                <a:schemeClr val="accent4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azos 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de familia y 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afecto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U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na 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fe sólida,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xperiencia 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de solidaridad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La capacidad 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de emprender y mirar al 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futuro…</a:t>
            </a:r>
            <a:endParaRPr lang="es-ES" sz="3200" dirty="0">
              <a:solidFill>
                <a:schemeClr val="accent4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/>
          <a:stretch/>
        </p:blipFill>
        <p:spPr>
          <a:xfrm rot="5400000">
            <a:off x="4000502" y="-4000501"/>
            <a:ext cx="10286999" cy="1828800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412169"/>
            <a:ext cx="16100883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s-ES" sz="4000" dirty="0" smtClean="0"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LA VIDA es compleja, ES PROCESO lento E IMPLICA OPCIONES</a:t>
            </a:r>
            <a:endParaRPr lang="es-ES" sz="40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35829" y="7570871"/>
            <a:ext cx="13520058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Discernir es estar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a la escucha del Dios que nos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habla… Claudina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necesita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25 años para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vislumbrar vida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nueva</a:t>
            </a:r>
            <a:endParaRPr lang="es-ES" sz="2800" dirty="0">
              <a:solidFill>
                <a:schemeClr val="accent3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marL="457200" algn="just" fontAlgn="base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El perdón no fue un fruto mágico</a:t>
            </a:r>
          </a:p>
          <a:p>
            <a:pPr marL="457200" algn="just" fontAlgn="base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Su compromiso con la educación de niños y jóvenes  no fue una luz visionaria…</a:t>
            </a:r>
          </a:p>
          <a:p>
            <a:pPr marL="457200" algn="just" fontAlgn="base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La fundación de JM no fue una respuesta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heroica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en un arrebato…</a:t>
            </a:r>
          </a:p>
        </p:txBody>
      </p:sp>
      <p:sp>
        <p:nvSpPr>
          <p:cNvPr id="3" name="Rectángulo 2"/>
          <p:cNvSpPr/>
          <p:nvPr/>
        </p:nvSpPr>
        <p:spPr>
          <a:xfrm rot="21304585">
            <a:off x="501160" y="1941466"/>
            <a:ext cx="5738923" cy="31085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Con la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Revolución tiene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que optar con los datos que ve y escucha…</a:t>
            </a:r>
            <a:endParaRPr lang="es-ES" sz="2800" dirty="0">
              <a:solidFill>
                <a:schemeClr val="accent3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just"/>
            <a:endParaRPr lang="es-ES" sz="2800" dirty="0">
              <a:solidFill>
                <a:schemeClr val="accent3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just"/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Asiste a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los acontecimientos del Lyon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asediado, va a ver a  sus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hermanos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y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no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baja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la mirada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cuando son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fusilados ante ella. 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59298" y="2059802"/>
            <a:ext cx="8778874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No podemos elegir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los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acontecimientos de nuestra vida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pero sí cómo enfrentarlos. Y eso, implica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escucha atenta, mirar como Dios 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mira.</a:t>
            </a:r>
            <a:endParaRPr lang="es-ES" sz="2800" dirty="0">
              <a:solidFill>
                <a:schemeClr val="accent3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050441" y="3905557"/>
            <a:ext cx="9361716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Se corta la trama y tiene que elegir… permanece atenta y dando respuesta: en lo cotidiano, en silencio y con el corazón roto, con mirada de dolor pero de aprecio…</a:t>
            </a:r>
          </a:p>
        </p:txBody>
      </p:sp>
    </p:spTree>
    <p:extLst>
      <p:ext uri="{BB962C8B-B14F-4D97-AF65-F5344CB8AC3E}">
        <p14:creationId xmlns:p14="http://schemas.microsoft.com/office/powerpoint/2010/main" val="33106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Niña, Chatina, Mexico, Indigena, Oaxa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082"/>
          <a:stretch/>
        </p:blipFill>
        <p:spPr bwMode="auto">
          <a:xfrm>
            <a:off x="11762014" y="5492620"/>
            <a:ext cx="6531429" cy="47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r="11002"/>
          <a:stretch/>
        </p:blipFill>
        <p:spPr>
          <a:xfrm>
            <a:off x="3853543" y="2626099"/>
            <a:ext cx="8665028" cy="7660901"/>
          </a:xfrm>
          <a:prstGeom prst="rect">
            <a:avLst/>
          </a:prstGeom>
        </p:spPr>
      </p:pic>
      <p:pic>
        <p:nvPicPr>
          <p:cNvPr id="4100" name="Picture 4" descr="Bebé, Agua, Azul, Niño, Nadar, Alegrí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4"/>
          <a:stretch/>
        </p:blipFill>
        <p:spPr bwMode="auto">
          <a:xfrm>
            <a:off x="0" y="5263272"/>
            <a:ext cx="4123696" cy="50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59" y="-25493"/>
            <a:ext cx="9140284" cy="5914024"/>
          </a:xfrm>
          <a:prstGeom prst="rect">
            <a:avLst/>
          </a:prstGeom>
        </p:spPr>
      </p:pic>
      <p:pic>
        <p:nvPicPr>
          <p:cNvPr id="4098" name="Picture 2" descr="Niños, Niña, Lápiz, Dibuj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9"/>
          <a:stretch/>
        </p:blipFill>
        <p:spPr bwMode="auto">
          <a:xfrm>
            <a:off x="0" y="-25494"/>
            <a:ext cx="9153159" cy="53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0" y="412169"/>
            <a:ext cx="17920290" cy="707886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es-ES" sz="4000" dirty="0" smtClean="0"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VIVE ATENTA A LA REALIDAD Y PONE A LA PERSONA EN EL CENTRO</a:t>
            </a:r>
            <a:endParaRPr lang="es-ES" sz="40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39457" y="2648405"/>
            <a:ext cx="8207826" cy="32624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Tras la Revolución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Claudina vive a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la escucha de todo lo que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ocurre: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su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familia que tanto ha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cambiado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la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iglesia clandestina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junto a otros laicos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la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infancia y juventud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vulnerable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las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compañeras de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camino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10857767" y="2754106"/>
            <a:ext cx="6503218" cy="3293209"/>
          </a:xfrm>
          <a:prstGeom prst="rect">
            <a:avLst/>
          </a:prstGeom>
          <a:ln w="57150"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Balsamiq Sans" panose="020B0604020202020204" charset="0"/>
                <a:ea typeface="Balsamiq Sans" panose="020B0604020202020204" charset="0"/>
              </a:rPr>
              <a:t>Con LA PERSONA siempre </a:t>
            </a:r>
          </a:p>
          <a:p>
            <a:pPr algn="ctr"/>
            <a:r>
              <a:rPr lang="es-ES" sz="3200" b="1" dirty="0" smtClean="0">
                <a:latin typeface="Balsamiq Sans" panose="020B0604020202020204" charset="0"/>
                <a:ea typeface="Balsamiq Sans" panose="020B0604020202020204" charset="0"/>
              </a:rPr>
              <a:t>EN EL CENTRO de </a:t>
            </a:r>
            <a:r>
              <a:rPr lang="es-ES" sz="3200" b="1" dirty="0">
                <a:latin typeface="Balsamiq Sans" panose="020B0604020202020204" charset="0"/>
                <a:ea typeface="Balsamiq Sans" panose="020B0604020202020204" charset="0"/>
              </a:rPr>
              <a:t>sus elecciones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… </a:t>
            </a:r>
            <a:endParaRPr lang="es-ES" sz="3200" dirty="0" smtClean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2800" i="1" dirty="0" smtClean="0">
                <a:latin typeface="Balsamiq Sans" panose="020B0604020202020204" charset="0"/>
                <a:ea typeface="Balsamiq Sans" panose="020B0604020202020204" charset="0"/>
              </a:rPr>
              <a:t>“Su </a:t>
            </a:r>
            <a:r>
              <a:rPr lang="es-ES" sz="2800" i="1" dirty="0">
                <a:latin typeface="Balsamiq Sans" panose="020B0604020202020204" charset="0"/>
                <a:ea typeface="Balsamiq Sans" panose="020B0604020202020204" charset="0"/>
              </a:rPr>
              <a:t>corazón </a:t>
            </a:r>
            <a:r>
              <a:rPr lang="es-ES" sz="2800" i="1" dirty="0" smtClean="0">
                <a:latin typeface="Balsamiq Sans" panose="020B0604020202020204" charset="0"/>
                <a:ea typeface="Balsamiq Sans" panose="020B0604020202020204" charset="0"/>
              </a:rPr>
              <a:t>se </a:t>
            </a:r>
            <a:r>
              <a:rPr lang="es-ES" sz="2800" i="1" dirty="0">
                <a:latin typeface="Balsamiq Sans" panose="020B0604020202020204" charset="0"/>
                <a:ea typeface="Balsamiq Sans" panose="020B0604020202020204" charset="0"/>
              </a:rPr>
              <a:t>estremecía ante la miseria, al pensar en tantas criaturas huérfanas que crecerían sin conocer el amor de </a:t>
            </a:r>
            <a:r>
              <a:rPr lang="es-ES" sz="2800" i="1" dirty="0" smtClean="0">
                <a:latin typeface="Balsamiq Sans" panose="020B0604020202020204" charset="0"/>
                <a:ea typeface="Balsamiq Sans" panose="020B0604020202020204" charset="0"/>
              </a:rPr>
              <a:t>Dios”. </a:t>
            </a:r>
            <a:endParaRPr lang="es-ES" sz="2800" i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87579" y="8953411"/>
            <a:ext cx="11647714" cy="1077218"/>
          </a:xfrm>
          <a:prstGeom prst="rect">
            <a:avLst/>
          </a:prstGeom>
          <a:solidFill>
            <a:srgbClr val="EF034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E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scuchar y responder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desde una mirada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de aprecio, de creer en la capacidad de crecimiento de las personas 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igración, Integración, Migrantes, Un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28799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0" y="412169"/>
            <a:ext cx="15385943" cy="707886"/>
          </a:xfrm>
          <a:prstGeom prst="rect">
            <a:avLst/>
          </a:prstGeom>
          <a:solidFill>
            <a:srgbClr val="B41C97"/>
          </a:solidFill>
        </p:spPr>
        <p:txBody>
          <a:bodyPr wrap="none">
            <a:spAutoFit/>
          </a:bodyPr>
          <a:lstStyle/>
          <a:p>
            <a:r>
              <a:rPr lang="es-ES" sz="4000" dirty="0" smtClean="0"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CREE CON FUERZA EN EL DISCERNIMIENTO CON OTROS</a:t>
            </a:r>
            <a:endParaRPr lang="es-ES" sz="40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 rot="21447653">
            <a:off x="1130507" y="6664880"/>
            <a:ext cx="7620000" cy="206210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Con sus amigas y compañeras con las que irá dando respuestas y formará la Asociación del Sagrado Corazón. </a:t>
            </a:r>
          </a:p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Sus actas darían para otro Congreso... </a:t>
            </a:r>
            <a:endParaRPr lang="es-ES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731828" y="2178279"/>
            <a:ext cx="6067772" cy="2062103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Desde 1815 con Andrés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Coindre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con quien gestará los inicios y soñará lo que luego será Jesús-María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88570" y="2178279"/>
            <a:ext cx="5551714" cy="27699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Vive la Iglesia clandestina con otros laicos comprometidos,  seguramente en los círculos de </a:t>
            </a:r>
            <a:r>
              <a:rPr lang="es-ES" sz="3200" dirty="0" err="1" smtClean="0">
                <a:latin typeface="Balsamiq Sans" panose="020B0604020202020204" charset="0"/>
                <a:ea typeface="Balsamiq Sans" panose="020B0604020202020204" charset="0"/>
              </a:rPr>
              <a:t>Linsolas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11276775" y="6418660"/>
            <a:ext cx="6028356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Sus compañeras, luego religiosas, con las que tocará ir tomando decisiones para vislumbrar los cómos de </a:t>
            </a:r>
          </a:p>
          <a:p>
            <a:pPr algn="ctr"/>
            <a:r>
              <a:rPr lang="es-ES" sz="3200" dirty="0" smtClean="0">
                <a:solidFill>
                  <a:schemeClr val="accent3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la obra que surge</a:t>
            </a:r>
          </a:p>
        </p:txBody>
      </p:sp>
    </p:spTree>
    <p:extLst>
      <p:ext uri="{BB962C8B-B14F-4D97-AF65-F5344CB8AC3E}">
        <p14:creationId xmlns:p14="http://schemas.microsoft.com/office/powerpoint/2010/main" val="2762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mbú, Árboles, Verde, Crecimi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0" y="412169"/>
            <a:ext cx="16767732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s-ES" sz="4000" dirty="0" smtClean="0"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UNA VIDA QUE CRECE CON UNA SÓLIDA </a:t>
            </a:r>
            <a:r>
              <a:rPr lang="es-ES" sz="40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RAÍZ, la escucha a Dios</a:t>
            </a:r>
            <a:endParaRPr lang="es-ES" sz="40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143999" y="3319458"/>
            <a:ext cx="6890656" cy="2062103"/>
          </a:xfrm>
          <a:prstGeom prst="rect">
            <a:avLst/>
          </a:prstGeom>
          <a:solidFill>
            <a:srgbClr val="666633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Luego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veremos crecer la obra a ritmo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vertiginoso y con el único deseo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de agradar a Dios y llevar adelante su reino.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850572" y="2288407"/>
            <a:ext cx="5725885" cy="2062103"/>
          </a:xfrm>
          <a:prstGeom prst="rect">
            <a:avLst/>
          </a:prstGeom>
          <a:solidFill>
            <a:srgbClr val="666633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Tras el dolor de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la</a:t>
            </a: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a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muerte de sus </a:t>
            </a:r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hermanos, 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vendrán 25 años donde </a:t>
            </a:r>
            <a:endParaRPr lang="es-ES" sz="3200" dirty="0" smtClean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solo </a:t>
            </a:r>
            <a:r>
              <a:rPr lang="es-ES" sz="3200" dirty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crece la raíz…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9714" y="6871879"/>
            <a:ext cx="16687800" cy="2308324"/>
          </a:xfrm>
          <a:prstGeom prst="rect">
            <a:avLst/>
          </a:prstGeom>
          <a:solidFill>
            <a:srgbClr val="666633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La obra tiene sólidas raíces porque se ha tejido desde la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ESCUCHA AL DIOS QUE TRABAJA AL RITMO DE LA NATURALEZA, </a:t>
            </a: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QUE MIRA CON APRECIO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y que sigue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y seguirá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trabajando </a:t>
            </a: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cada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día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en </a:t>
            </a:r>
            <a:r>
              <a:rPr lang="es-ES" sz="36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el mundo que habitamos…</a:t>
            </a:r>
            <a:endParaRPr lang="es-ES" sz="36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1" y="0"/>
            <a:ext cx="7210862" cy="4805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5" y="0"/>
            <a:ext cx="6562288" cy="48053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3700"/>
            <a:ext cx="8258175" cy="55033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/>
          <a:stretch/>
        </p:blipFill>
        <p:spPr>
          <a:xfrm>
            <a:off x="6531413" y="4783700"/>
            <a:ext cx="7086600" cy="55033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1574179" y="879153"/>
            <a:ext cx="6244045" cy="3754650"/>
          </a:xfrm>
          <a:prstGeom prst="rect">
            <a:avLst/>
          </a:prstGeom>
          <a:solidFill>
            <a:srgbClr val="99D35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latin typeface="Balsamiq Sans" panose="020B0604020202020204" charset="0"/>
                <a:ea typeface="Balsamiq Sans" panose="020B0604020202020204" charset="0"/>
              </a:rPr>
              <a:t>A ser </a:t>
            </a:r>
            <a:r>
              <a:rPr lang="es-ES" sz="3600" i="1" dirty="0" smtClean="0">
                <a:latin typeface="Balsamiq Sans" panose="020B0604020202020204" charset="0"/>
                <a:ea typeface="Balsamiq Sans" panose="020B0604020202020204" charset="0"/>
              </a:rPr>
              <a:t>“compañeros de viaje en el camino de la educación”</a:t>
            </a:r>
            <a:r>
              <a:rPr lang="es-ES" sz="3600" dirty="0" smtClean="0">
                <a:latin typeface="Balsamiq Sans" panose="020B0604020202020204" charset="0"/>
                <a:ea typeface="Balsamiq Sans" panose="020B0604020202020204" charset="0"/>
              </a:rPr>
              <a:t>, decidir por donde seguir caminando.  Yendo juntos como metodología que se aprende</a:t>
            </a:r>
            <a:endParaRPr lang="es-ES"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1667566" y="5684516"/>
            <a:ext cx="6150658" cy="3626103"/>
          </a:xfrm>
          <a:prstGeom prst="rect">
            <a:avLst/>
          </a:prstGeom>
          <a:solidFill>
            <a:srgbClr val="41CB51"/>
          </a:solidFill>
          <a:ln>
            <a:solidFill>
              <a:srgbClr val="41C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latin typeface="Balsamiq Sans" panose="020B0604020202020204" charset="0"/>
                <a:ea typeface="Balsamiq Sans" panose="020B0604020202020204" charset="0"/>
              </a:rPr>
              <a:t>A pactar y eso implica ser consciente de la identidad personal y  acoger la diferencia como valor, comprometidos en una melodía común</a:t>
            </a:r>
            <a:endParaRPr lang="es-ES" sz="36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-30875" y="4090436"/>
            <a:ext cx="10306989" cy="864824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 smtClean="0">
                <a:solidFill>
                  <a:schemeClr val="accent2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4000" b="1" dirty="0" smtClean="0">
                <a:solidFill>
                  <a:schemeClr val="accent2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Somos invitados a hacer música juntos</a:t>
            </a:r>
            <a:endParaRPr lang="es-ES" sz="4000" b="1" dirty="0">
              <a:solidFill>
                <a:schemeClr val="accent2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93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76941" y="2508902"/>
            <a:ext cx="6302830" cy="2026673"/>
          </a:xfrm>
          <a:prstGeom prst="rect">
            <a:avLst/>
          </a:prstGeom>
          <a:solidFill>
            <a:srgbClr val="6DD9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es-ES" sz="32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Para distinguir </a:t>
            </a: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lo desafinado, </a:t>
            </a:r>
            <a:r>
              <a:rPr lang="es-ES" sz="32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tocar desde el corazón </a:t>
            </a:r>
          </a:p>
          <a:p>
            <a:pPr lvl="0" algn="ctr">
              <a:spcAft>
                <a:spcPts val="600"/>
              </a:spcAft>
            </a:pPr>
            <a:r>
              <a:rPr lang="es-ES" sz="32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y </a:t>
            </a: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ajustar </a:t>
            </a:r>
            <a:r>
              <a:rPr lang="es-ES" sz="3200" dirty="0" smtClean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la </a:t>
            </a: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melodía común</a:t>
            </a:r>
            <a:endParaRPr lang="es-ES" sz="3200" b="1" dirty="0">
              <a:solidFill>
                <a:schemeClr val="accent5">
                  <a:lumMod val="50000"/>
                </a:schemeClr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7826" y="4833257"/>
            <a:ext cx="6291945" cy="4637314"/>
          </a:xfrm>
          <a:prstGeom prst="rect">
            <a:avLst/>
          </a:prstGeom>
          <a:solidFill>
            <a:srgbClr val="92D050"/>
          </a:solidFill>
          <a:ln>
            <a:solidFill>
              <a:srgbClr val="5CE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 smtClean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endParaRPr lang="es-ES" sz="3200" dirty="0" smtClean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Desde </a:t>
            </a:r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nuestro Principio y Fundamento –educar al estilo de Claudina- el fin compartido que nos invita a descubrir lo que Dios está alentando hoy para acogerlo y poner en práctica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> las decisiones que lo hagan realidad. 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  <a:p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. </a:t>
            </a:r>
            <a:endParaRPr lang="es-ES" sz="3200" dirty="0" smtClean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>
                <a:latin typeface="Balsamiq Sans" panose="020B0604020202020204" charset="0"/>
                <a:ea typeface="Balsamiq Sans" panose="020B0604020202020204" charset="0"/>
              </a:rPr>
              <a:t/>
            </a:r>
            <a:br>
              <a:rPr lang="es-ES" sz="3200" dirty="0">
                <a:latin typeface="Balsamiq Sans" panose="020B0604020202020204" charset="0"/>
                <a:ea typeface="Balsamiq Sans" panose="020B0604020202020204" charset="0"/>
              </a:rPr>
            </a:b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491157"/>
            <a:ext cx="11190514" cy="1254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solidFill>
                  <a:schemeClr val="accent2">
                    <a:lumMod val="50000"/>
                  </a:schemeClr>
                </a:solidFill>
                <a:latin typeface="Balsamiq Sans" panose="020B0604020202020204" charset="0"/>
                <a:ea typeface="Balsamiq Sans" panose="020B0604020202020204" charset="0"/>
              </a:rPr>
              <a:t>	</a:t>
            </a:r>
            <a:r>
              <a:rPr lang="es-ES" sz="5400" b="1" dirty="0" smtClean="0">
                <a:solidFill>
                  <a:srgbClr val="1093BC"/>
                </a:solidFill>
                <a:latin typeface="Balsamiq Sans" panose="020B0604020202020204" charset="0"/>
                <a:ea typeface="Balsamiq Sans" panose="020B0604020202020204" charset="0"/>
              </a:rPr>
              <a:t>Escuchando y escuchándonos</a:t>
            </a:r>
            <a:endParaRPr lang="es-ES" sz="5400" b="1" dirty="0">
              <a:solidFill>
                <a:srgbClr val="1093BC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1026" name="Picture 2" descr="Guitarra Pequeña, Vistoso, El Vera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 bwMode="auto">
          <a:xfrm>
            <a:off x="11190514" y="-30566"/>
            <a:ext cx="7097486" cy="103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uitarra Pequeña, Vistoso, El Vera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 bwMode="auto">
          <a:xfrm>
            <a:off x="7209135" y="3522239"/>
            <a:ext cx="4653500" cy="67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67340"/>
            <a:ext cx="12841998" cy="830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Google Shape;92;p14"/>
          <p:cNvSpPr/>
          <p:nvPr/>
        </p:nvSpPr>
        <p:spPr>
          <a:xfrm>
            <a:off x="8115300" y="1211886"/>
            <a:ext cx="10172700" cy="8847887"/>
          </a:xfrm>
          <a:custGeom>
            <a:avLst/>
            <a:gdLst/>
            <a:ahLst/>
            <a:cxnLst/>
            <a:rect l="l" t="t" r="r" b="b"/>
            <a:pathLst>
              <a:path w="13009880" h="11644630" extrusionOk="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9589" r="-1958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 txBox="1"/>
          <p:nvPr/>
        </p:nvSpPr>
        <p:spPr>
          <a:xfrm>
            <a:off x="1078551" y="3225185"/>
            <a:ext cx="6375000" cy="61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i="0" u="none" strike="noStrike" cap="none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Bajar el volumen para escuchar</a:t>
            </a:r>
            <a:endParaRPr sz="10000" b="1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16802" y="567338"/>
            <a:ext cx="12425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>
                <a:solidFill>
                  <a:srgbClr val="FF6600"/>
                </a:solidFill>
                <a:latin typeface="Balsamiq Sans" panose="020B0604020202020204" charset="0"/>
                <a:ea typeface="Balsamiq Sans" panose="020B0604020202020204" charset="0"/>
              </a:rPr>
              <a:t>Algunos previos para el DISCERNIMIENTO</a:t>
            </a:r>
            <a:endParaRPr lang="es-ES" sz="4800" dirty="0">
              <a:solidFill>
                <a:srgbClr val="FF6600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 rot="272895">
            <a:off x="10599931" y="1633189"/>
            <a:ext cx="6922412" cy="7134127"/>
          </a:xfrm>
          <a:custGeom>
            <a:avLst/>
            <a:gdLst/>
            <a:ahLst/>
            <a:cxnLst/>
            <a:rect l="l" t="t" r="r" b="b"/>
            <a:pathLst>
              <a:path w="1879018" h="2289797" extrusionOk="0">
                <a:moveTo>
                  <a:pt x="0" y="0"/>
                </a:moveTo>
                <a:lnTo>
                  <a:pt x="1879018" y="0"/>
                </a:lnTo>
                <a:lnTo>
                  <a:pt x="1879018" y="2289797"/>
                </a:lnTo>
                <a:lnTo>
                  <a:pt x="0" y="22897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1" name="Google Shape;101;p15"/>
          <p:cNvSpPr/>
          <p:nvPr/>
        </p:nvSpPr>
        <p:spPr>
          <a:xfrm>
            <a:off x="535770" y="676526"/>
            <a:ext cx="10147706" cy="8908142"/>
          </a:xfrm>
          <a:custGeom>
            <a:avLst/>
            <a:gdLst/>
            <a:ahLst/>
            <a:cxnLst/>
            <a:rect l="l" t="t" r="r" b="b"/>
            <a:pathLst>
              <a:path w="13009880" h="11644630" extrusionOk="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2502" r="-32502"/>
            </a:stretch>
          </a:blipFill>
          <a:ln>
            <a:noFill/>
          </a:ln>
          <a:effectLst>
            <a:outerShdw blurRad="57150" dist="19050" dir="5400000" algn="bl" rotWithShape="0">
              <a:srgbClr val="000000">
                <a:alpha val="5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11111695" y="5625396"/>
            <a:ext cx="5898882" cy="349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“El mundo actual está en continua transformación… Vivimos un vertiginoso cambio de época, una metamorfosis cultural y antropológica”</a:t>
            </a:r>
          </a:p>
          <a:p>
            <a:pPr algn="ctr"/>
            <a:endParaRPr lang="es-ES" sz="3200" dirty="0" smtClean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Papa Francisco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11" name="Entrada manual 10"/>
          <p:cNvSpPr/>
          <p:nvPr/>
        </p:nvSpPr>
        <p:spPr>
          <a:xfrm>
            <a:off x="9339943" y="478971"/>
            <a:ext cx="8098853" cy="4811486"/>
          </a:xfrm>
          <a:prstGeom prst="flowChartManualInput">
            <a:avLst/>
          </a:prstGeom>
          <a:solidFill>
            <a:srgbClr val="99D3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Necesitamos escuchar y saber </a:t>
            </a:r>
          </a:p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lo que ocurre dentro y fuera…</a:t>
            </a:r>
          </a:p>
          <a:p>
            <a:pPr algn="ctr"/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Pero el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tiempo que vivimos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no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nos pone fácil este reto de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bajar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el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volumen, más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bien nos invita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a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la rapidez </a:t>
            </a:r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e inmediatez. </a:t>
            </a:r>
          </a:p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Pero los procesos son lentos… 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6571" y="631370"/>
            <a:ext cx="9056915" cy="138478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latin typeface="Balsamiq Sans" panose="020B0604020202020204" charset="0"/>
                <a:ea typeface="Balsamiq Sans" panose="020B0604020202020204" charset="0"/>
              </a:rPr>
              <a:t>Todo va demasiado rápido y, ni siquiera la pandemia, ha conseguido bajar nuestro ritmo…</a:t>
            </a:r>
            <a:endParaRPr lang="es-ES" sz="32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7817" y="631371"/>
            <a:ext cx="8321526" cy="915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58574767"/>
              </p:ext>
            </p:extLst>
          </p:nvPr>
        </p:nvGraphicFramePr>
        <p:xfrm>
          <a:off x="854708" y="2183009"/>
          <a:ext cx="8118195" cy="503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Entrada manual 5"/>
          <p:cNvSpPr/>
          <p:nvPr/>
        </p:nvSpPr>
        <p:spPr>
          <a:xfrm>
            <a:off x="957943" y="7175481"/>
            <a:ext cx="7990114" cy="2273320"/>
          </a:xfrm>
          <a:prstGeom prst="flowChartManualInput">
            <a:avLst/>
          </a:prstGeom>
          <a:solidFill>
            <a:srgbClr val="EC20C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Aún encerrados, inventamos miles de recursos… Estuvimos en casa </a:t>
            </a: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pero “no dentro de nosotros”</a:t>
            </a:r>
            <a:endParaRPr lang="es-ES" sz="32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6"/>
          <a:stretch/>
        </p:blipFill>
        <p:spPr>
          <a:xfrm>
            <a:off x="292028" y="985792"/>
            <a:ext cx="16045240" cy="8788904"/>
          </a:xfrm>
          <a:prstGeom prst="rect">
            <a:avLst/>
          </a:prstGeom>
        </p:spPr>
      </p:pic>
      <p:sp>
        <p:nvSpPr>
          <p:cNvPr id="122" name="Google Shape;122;p17"/>
          <p:cNvSpPr/>
          <p:nvPr/>
        </p:nvSpPr>
        <p:spPr>
          <a:xfrm>
            <a:off x="674914" y="7421337"/>
            <a:ext cx="13324114" cy="2060100"/>
          </a:xfrm>
          <a:prstGeom prst="rect">
            <a:avLst/>
          </a:prstGeom>
          <a:solidFill>
            <a:srgbClr val="EC20CF"/>
          </a:solidFill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 smtClean="0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Rapidez y discernimiento son opuestos, imposibles de reconciliar</a:t>
            </a:r>
            <a:endParaRPr sz="4800" dirty="0">
              <a:solidFill>
                <a:schemeClr val="bg1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8"/>
          <a:stretch/>
        </p:blipFill>
        <p:spPr>
          <a:xfrm rot="311880">
            <a:off x="10550778" y="4873826"/>
            <a:ext cx="7208762" cy="3053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3" name="Google Shape;123;p17"/>
          <p:cNvSpPr/>
          <p:nvPr/>
        </p:nvSpPr>
        <p:spPr>
          <a:xfrm rot="-708899">
            <a:off x="11126170" y="7944641"/>
            <a:ext cx="5745717" cy="1805901"/>
          </a:xfrm>
          <a:custGeom>
            <a:avLst/>
            <a:gdLst/>
            <a:ahLst/>
            <a:cxnLst/>
            <a:rect l="l" t="t" r="r" b="b"/>
            <a:pathLst>
              <a:path w="5803128" h="1962512" extrusionOk="0">
                <a:moveTo>
                  <a:pt x="0" y="0"/>
                </a:moveTo>
                <a:lnTo>
                  <a:pt x="5803128" y="0"/>
                </a:lnTo>
                <a:lnTo>
                  <a:pt x="5803128" y="1962513"/>
                </a:lnTo>
                <a:lnTo>
                  <a:pt x="0" y="19625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2107</Words>
  <Application>Microsoft Office PowerPoint</Application>
  <PresentationFormat>Personalizado</PresentationFormat>
  <Paragraphs>338</Paragraphs>
  <Slides>39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6" baseType="lpstr">
      <vt:lpstr>Calibri</vt:lpstr>
      <vt:lpstr>Sail</vt:lpstr>
      <vt:lpstr>Righteous</vt:lpstr>
      <vt:lpstr>Arial</vt:lpstr>
      <vt:lpstr>Arimo</vt:lpstr>
      <vt:lpstr>Balsamiq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Aprendiendo de Claudina   Discernir  tras sus huellas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</dc:creator>
  <cp:lastModifiedBy>Marta</cp:lastModifiedBy>
  <cp:revision>80</cp:revision>
  <dcterms:modified xsi:type="dcterms:W3CDTF">2023-06-22T19:30:38Z</dcterms:modified>
</cp:coreProperties>
</file>